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
  </p:notesMasterIdLst>
  <p:sldIdLst>
    <p:sldId id="256" r:id="rId2"/>
    <p:sldId id="297" r:id="rId3"/>
    <p:sldId id="257" r:id="rId4"/>
    <p:sldId id="258" r:id="rId5"/>
    <p:sldId id="259" r:id="rId6"/>
    <p:sldId id="261" r:id="rId7"/>
    <p:sldId id="262" r:id="rId8"/>
    <p:sldId id="263" r:id="rId9"/>
    <p:sldId id="264" r:id="rId10"/>
    <p:sldId id="265" r:id="rId11"/>
    <p:sldId id="298" r:id="rId12"/>
    <p:sldId id="299" r:id="rId13"/>
    <p:sldId id="300" r:id="rId14"/>
    <p:sldId id="301" r:id="rId15"/>
    <p:sldId id="302" r:id="rId16"/>
    <p:sldId id="303" r:id="rId17"/>
  </p:sldIdLst>
  <p:sldSz cx="9144000" cy="5143500" type="screen16x9"/>
  <p:notesSz cx="6858000" cy="9144000"/>
  <p:embeddedFontLst>
    <p:embeddedFont>
      <p:font typeface="Abel" panose="02000506030000020004" pitchFamily="2" charset="0"/>
      <p:regular r:id="rId19"/>
    </p:embeddedFont>
    <p:embeddedFont>
      <p:font typeface="Calibri" panose="020F0502020204030204" pitchFamily="34" charset="0"/>
      <p:regular r:id="rId20"/>
      <p:bold r:id="rId21"/>
      <p:italic r:id="rId22"/>
      <p:boldItalic r:id="rId23"/>
    </p:embeddedFont>
    <p:embeddedFont>
      <p:font typeface="Megrim" panose="020B0604020202020204" charset="0"/>
      <p:regular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5879B8-69FA-45E9-8B50-13E111EEC92F}">
  <a:tblStyle styleId="{EE5879B8-69FA-45E9-8B50-13E111EEC9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1DCF972-F3DB-49DA-96C2-27350D1A7E4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103" d="100"/>
          <a:sy n="103" d="100"/>
        </p:scale>
        <p:origin x="101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62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722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3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861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561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084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321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06"/>
        <p:cNvGrpSpPr/>
        <p:nvPr/>
      </p:nvGrpSpPr>
      <p:grpSpPr>
        <a:xfrm>
          <a:off x="0" y="0"/>
          <a:ext cx="0" cy="0"/>
          <a:chOff x="0" y="0"/>
          <a:chExt cx="0" cy="0"/>
        </a:xfrm>
      </p:grpSpPr>
      <p:sp>
        <p:nvSpPr>
          <p:cNvPr id="307" name="Google Shape;307;p2"/>
          <p:cNvSpPr txBox="1">
            <a:spLocks noGrp="1"/>
          </p:cNvSpPr>
          <p:nvPr>
            <p:ph type="ctrTitle"/>
          </p:nvPr>
        </p:nvSpPr>
        <p:spPr>
          <a:xfrm>
            <a:off x="1786450" y="1991825"/>
            <a:ext cx="5571000" cy="11598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308" name="Google Shape;308;p2"/>
          <p:cNvGrpSpPr/>
          <p:nvPr/>
        </p:nvGrpSpPr>
        <p:grpSpPr>
          <a:xfrm>
            <a:off x="581091" y="275904"/>
            <a:ext cx="1406883" cy="1406883"/>
            <a:chOff x="1911350" y="374650"/>
            <a:chExt cx="1739900" cy="1739900"/>
          </a:xfrm>
        </p:grpSpPr>
        <p:sp>
          <p:nvSpPr>
            <p:cNvPr id="309" name="Google Shape;309;p2"/>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16" name="Google Shape;316;p2"/>
          <p:cNvGrpSpPr/>
          <p:nvPr/>
        </p:nvGrpSpPr>
        <p:grpSpPr>
          <a:xfrm>
            <a:off x="6272307" y="3625824"/>
            <a:ext cx="1878008" cy="1880902"/>
            <a:chOff x="7512049" y="977900"/>
            <a:chExt cx="4121150" cy="4127500"/>
          </a:xfrm>
        </p:grpSpPr>
        <p:sp>
          <p:nvSpPr>
            <p:cNvPr id="317" name="Google Shape;317;p2"/>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2420008" y="953045"/>
            <a:ext cx="854635" cy="497918"/>
            <a:chOff x="4376200" y="2476500"/>
            <a:chExt cx="2190750" cy="1276350"/>
          </a:xfrm>
        </p:grpSpPr>
        <p:sp>
          <p:nvSpPr>
            <p:cNvPr id="346" name="Google Shape;346;p2"/>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 name="Google Shape;348;p2"/>
          <p:cNvGrpSpPr/>
          <p:nvPr/>
        </p:nvGrpSpPr>
        <p:grpSpPr>
          <a:xfrm>
            <a:off x="1431182" y="3431376"/>
            <a:ext cx="1789007" cy="3050974"/>
            <a:chOff x="385907" y="2954040"/>
            <a:chExt cx="2496869" cy="4258164"/>
          </a:xfrm>
        </p:grpSpPr>
        <p:sp>
          <p:nvSpPr>
            <p:cNvPr id="349" name="Google Shape;349;p2"/>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01"/>
        <p:cNvGrpSpPr/>
        <p:nvPr/>
      </p:nvGrpSpPr>
      <p:grpSpPr>
        <a:xfrm>
          <a:off x="0" y="0"/>
          <a:ext cx="0" cy="0"/>
          <a:chOff x="0" y="0"/>
          <a:chExt cx="0" cy="0"/>
        </a:xfrm>
      </p:grpSpPr>
      <p:sp>
        <p:nvSpPr>
          <p:cNvPr id="502" name="Google Shape;502;p5"/>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03" name="Google Shape;503;p5"/>
          <p:cNvSpPr txBox="1">
            <a:spLocks noGrp="1"/>
          </p:cNvSpPr>
          <p:nvPr>
            <p:ph type="body" idx="1"/>
          </p:nvPr>
        </p:nvSpPr>
        <p:spPr>
          <a:xfrm>
            <a:off x="1315475" y="1577785"/>
            <a:ext cx="6513000" cy="26955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04" name="Google Shape;504;p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05" name="Google Shape;505;p5"/>
          <p:cNvGrpSpPr/>
          <p:nvPr/>
        </p:nvGrpSpPr>
        <p:grpSpPr>
          <a:xfrm>
            <a:off x="7662321" y="3884343"/>
            <a:ext cx="571209" cy="571209"/>
            <a:chOff x="1911350" y="374650"/>
            <a:chExt cx="1739900" cy="1739900"/>
          </a:xfrm>
        </p:grpSpPr>
        <p:sp>
          <p:nvSpPr>
            <p:cNvPr id="506" name="Google Shape;506;p5"/>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3" name="Google Shape;513;p5"/>
          <p:cNvGrpSpPr/>
          <p:nvPr/>
        </p:nvGrpSpPr>
        <p:grpSpPr>
          <a:xfrm>
            <a:off x="370412" y="812548"/>
            <a:ext cx="445084" cy="445770"/>
            <a:chOff x="7512049" y="977900"/>
            <a:chExt cx="4121150" cy="4127500"/>
          </a:xfrm>
        </p:grpSpPr>
        <p:sp>
          <p:nvSpPr>
            <p:cNvPr id="514" name="Google Shape;514;p5"/>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345187" y="215396"/>
            <a:ext cx="506294" cy="294971"/>
            <a:chOff x="4376200" y="2476500"/>
            <a:chExt cx="2190750" cy="1276350"/>
          </a:xfrm>
        </p:grpSpPr>
        <p:sp>
          <p:nvSpPr>
            <p:cNvPr id="543" name="Google Shape;543;p5"/>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45"/>
        <p:cNvGrpSpPr/>
        <p:nvPr/>
      </p:nvGrpSpPr>
      <p:grpSpPr>
        <a:xfrm>
          <a:off x="0" y="0"/>
          <a:ext cx="0" cy="0"/>
          <a:chOff x="0" y="0"/>
          <a:chExt cx="0" cy="0"/>
        </a:xfrm>
      </p:grpSpPr>
      <p:sp>
        <p:nvSpPr>
          <p:cNvPr id="546" name="Google Shape;546;p6"/>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47" name="Google Shape;547;p6"/>
          <p:cNvSpPr txBox="1">
            <a:spLocks noGrp="1"/>
          </p:cNvSpPr>
          <p:nvPr>
            <p:ph type="body" idx="1"/>
          </p:nvPr>
        </p:nvSpPr>
        <p:spPr>
          <a:xfrm>
            <a:off x="1315487"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8" name="Google Shape;548;p6"/>
          <p:cNvSpPr txBox="1">
            <a:spLocks noGrp="1"/>
          </p:cNvSpPr>
          <p:nvPr>
            <p:ph type="body" idx="2"/>
          </p:nvPr>
        </p:nvSpPr>
        <p:spPr>
          <a:xfrm>
            <a:off x="4667184"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9" name="Google Shape;549;p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50" name="Google Shape;550;p6"/>
          <p:cNvGrpSpPr/>
          <p:nvPr/>
        </p:nvGrpSpPr>
        <p:grpSpPr>
          <a:xfrm>
            <a:off x="8116071" y="3579918"/>
            <a:ext cx="571209" cy="571209"/>
            <a:chOff x="1911350" y="374650"/>
            <a:chExt cx="1739900" cy="1739900"/>
          </a:xfrm>
        </p:grpSpPr>
        <p:sp>
          <p:nvSpPr>
            <p:cNvPr id="551" name="Google Shape;551;p6"/>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8" name="Google Shape;558;p6"/>
          <p:cNvGrpSpPr/>
          <p:nvPr/>
        </p:nvGrpSpPr>
        <p:grpSpPr>
          <a:xfrm>
            <a:off x="370412" y="812548"/>
            <a:ext cx="445084" cy="445770"/>
            <a:chOff x="7512049" y="977900"/>
            <a:chExt cx="4121150" cy="4127500"/>
          </a:xfrm>
        </p:grpSpPr>
        <p:sp>
          <p:nvSpPr>
            <p:cNvPr id="559" name="Google Shape;559;p6"/>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345187" y="215396"/>
            <a:ext cx="506294" cy="294971"/>
            <a:chOff x="4376200" y="2476500"/>
            <a:chExt cx="2190750" cy="1276350"/>
          </a:xfrm>
        </p:grpSpPr>
        <p:sp>
          <p:nvSpPr>
            <p:cNvPr id="588" name="Google Shape;588;p6"/>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008391"/>
            </a:gs>
            <a:gs pos="27000">
              <a:srgbClr val="0F264C"/>
            </a:gs>
            <a:gs pos="71000">
              <a:srgbClr val="251047"/>
            </a:gs>
            <a:gs pos="100000">
              <a:srgbClr val="7D2A99"/>
            </a:gs>
          </a:gsLst>
          <a:lin ang="8100019" scaled="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34983" y="23463"/>
            <a:ext cx="8836892" cy="5105957"/>
            <a:chOff x="179953" y="31280"/>
            <a:chExt cx="11780952" cy="6807035"/>
          </a:xfrm>
        </p:grpSpPr>
        <p:sp>
          <p:nvSpPr>
            <p:cNvPr id="7" name="Google Shape;7;p1"/>
            <p:cNvSpPr/>
            <p:nvPr/>
          </p:nvSpPr>
          <p:spPr>
            <a:xfrm>
              <a:off x="1068794" y="4664468"/>
              <a:ext cx="38100" cy="38100"/>
            </a:xfrm>
            <a:custGeom>
              <a:avLst/>
              <a:gdLst/>
              <a:ahLst/>
              <a:cxnLst/>
              <a:rect l="l" t="t" r="r" b="b"/>
              <a:pathLst>
                <a:path w="38100" h="38100" extrusionOk="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avLst/>
              <a:gdLst/>
              <a:ahLst/>
              <a:cxnLst/>
              <a:rect l="l" t="t" r="r" b="b"/>
              <a:pathLst>
                <a:path w="50800" h="50800" extrusionOk="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avLst/>
              <a:gdLst/>
              <a:ahLst/>
              <a:cxnLst/>
              <a:rect l="l" t="t" r="r" b="b"/>
              <a:pathLst>
                <a:path w="12700" h="12700" extrusionOk="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avLst/>
              <a:gdLst/>
              <a:ahLst/>
              <a:cxnLst/>
              <a:rect l="l" t="t" r="r" b="b"/>
              <a:pathLst>
                <a:path w="31750" h="31750" extrusionOk="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avLst/>
              <a:gdLst/>
              <a:ahLst/>
              <a:cxnLst/>
              <a:rect l="l" t="t" r="r" b="b"/>
              <a:pathLst>
                <a:path w="6350" h="6350" extrusionOk="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avLst/>
              <a:gdLst/>
              <a:ahLst/>
              <a:cxnLst/>
              <a:rect l="l" t="t" r="r" b="b"/>
              <a:pathLst>
                <a:path w="19050" h="19050" extrusionOk="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avLst/>
              <a:gdLst/>
              <a:ahLst/>
              <a:cxnLst/>
              <a:rect l="l" t="t" r="r" b="b"/>
              <a:pathLst>
                <a:path w="38100" h="38100" extrusionOk="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avLst/>
              <a:gdLst/>
              <a:ahLst/>
              <a:cxnLst/>
              <a:rect l="l" t="t" r="r" b="b"/>
              <a:pathLst>
                <a:path w="19050" h="19050" extrusionOk="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avLst/>
              <a:gdLst/>
              <a:ahLst/>
              <a:cxnLst/>
              <a:rect l="l" t="t" r="r" b="b"/>
              <a:pathLst>
                <a:path w="57150" h="57150" extrusionOk="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avLst/>
              <a:gdLst/>
              <a:ahLst/>
              <a:cxnLst/>
              <a:rect l="l" t="t" r="r" b="b"/>
              <a:pathLst>
                <a:path w="38100" h="38100" extrusionOk="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avLst/>
              <a:gdLst/>
              <a:ahLst/>
              <a:cxnLst/>
              <a:rect l="l" t="t" r="r" b="b"/>
              <a:pathLst>
                <a:path w="31750" h="31750" extrusionOk="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avLst/>
              <a:gdLst/>
              <a:ahLst/>
              <a:cxnLst/>
              <a:rect l="l" t="t" r="r" b="b"/>
              <a:pathLst>
                <a:path w="25400" h="25400" extrusionOk="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avLst/>
              <a:gdLst/>
              <a:ahLst/>
              <a:cxnLst/>
              <a:rect l="l" t="t" r="r" b="b"/>
              <a:pathLst>
                <a:path w="57150" h="57150" extrusionOk="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avLst/>
              <a:gdLst/>
              <a:ahLst/>
              <a:cxnLst/>
              <a:rect l="l" t="t" r="r" b="b"/>
              <a:pathLst>
                <a:path w="38100" h="38100" extrusionOk="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avLst/>
              <a:gdLst/>
              <a:ahLst/>
              <a:cxnLst/>
              <a:rect l="l" t="t" r="r" b="b"/>
              <a:pathLst>
                <a:path w="31750" h="31750" extrusionOk="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avLst/>
              <a:gdLst/>
              <a:ahLst/>
              <a:cxnLst/>
              <a:rect l="l" t="t" r="r" b="b"/>
              <a:pathLst>
                <a:path w="44450" h="44450" extrusionOk="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avLst/>
              <a:gdLst/>
              <a:ahLst/>
              <a:cxnLst/>
              <a:rect l="l" t="t" r="r" b="b"/>
              <a:pathLst>
                <a:path w="19050" h="19050" extrusionOk="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avLst/>
              <a:gdLst/>
              <a:ahLst/>
              <a:cxnLst/>
              <a:rect l="l" t="t" r="r" b="b"/>
              <a:pathLst>
                <a:path w="25400" h="25400" extrusionOk="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avLst/>
              <a:gdLst/>
              <a:ahLst/>
              <a:cxnLst/>
              <a:rect l="l" t="t" r="r" b="b"/>
              <a:pathLst>
                <a:path w="6350" h="6350" extrusionOk="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avLst/>
              <a:gdLst/>
              <a:ahLst/>
              <a:cxnLst/>
              <a:rect l="l" t="t" r="r" b="b"/>
              <a:pathLst>
                <a:path w="19050" h="19050" extrusionOk="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avLst/>
              <a:gdLst/>
              <a:ahLst/>
              <a:cxnLst/>
              <a:rect l="l" t="t" r="r" b="b"/>
              <a:pathLst>
                <a:path w="38100" h="38100" extrusionOk="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avLst/>
              <a:gdLst/>
              <a:ahLst/>
              <a:cxnLst/>
              <a:rect l="l" t="t" r="r" b="b"/>
              <a:pathLst>
                <a:path w="63500" h="63500" extrusionOk="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avLst/>
              <a:gdLst/>
              <a:ahLst/>
              <a:cxnLst/>
              <a:rect l="l" t="t" r="r" b="b"/>
              <a:pathLst>
                <a:path w="31750" h="31750" extrusionOk="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avLst/>
              <a:gdLst/>
              <a:ahLst/>
              <a:cxnLst/>
              <a:rect l="l" t="t" r="r" b="b"/>
              <a:pathLst>
                <a:path w="25400" h="25400" extrusionOk="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avLst/>
              <a:gdLst/>
              <a:ahLst/>
              <a:cxnLst/>
              <a:rect l="l" t="t" r="r" b="b"/>
              <a:pathLst>
                <a:path w="25400" h="25400" extrusionOk="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avLst/>
              <a:gdLst/>
              <a:ahLst/>
              <a:cxnLst/>
              <a:rect l="l" t="t" r="r" b="b"/>
              <a:pathLst>
                <a:path w="44450" h="44450" extrusionOk="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avLst/>
              <a:gdLst/>
              <a:ahLst/>
              <a:cxnLst/>
              <a:rect l="l" t="t" r="r" b="b"/>
              <a:pathLst>
                <a:path w="19050" h="19050" extrusionOk="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avLst/>
              <a:gdLst/>
              <a:ahLst/>
              <a:cxnLst/>
              <a:rect l="l" t="t" r="r" b="b"/>
              <a:pathLst>
                <a:path w="31750" h="31750" extrusionOk="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avLst/>
              <a:gdLst/>
              <a:ahLst/>
              <a:cxnLst/>
              <a:rect l="l" t="t" r="r" b="b"/>
              <a:pathLst>
                <a:path w="44450" h="44450" extrusionOk="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avLst/>
              <a:gdLst/>
              <a:ahLst/>
              <a:cxnLst/>
              <a:rect l="l" t="t" r="r" b="b"/>
              <a:pathLst>
                <a:path w="63500" h="63500" extrusionOk="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avLst/>
              <a:gdLst/>
              <a:ahLst/>
              <a:cxnLst/>
              <a:rect l="l" t="t" r="r" b="b"/>
              <a:pathLst>
                <a:path w="38100" h="38100" extrusionOk="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avLst/>
              <a:gdLst/>
              <a:ahLst/>
              <a:cxnLst/>
              <a:rect l="l" t="t" r="r" b="b"/>
              <a:pathLst>
                <a:path w="50800" h="50800" extrusionOk="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avLst/>
              <a:gdLst/>
              <a:ahLst/>
              <a:cxnLst/>
              <a:rect l="l" t="t" r="r" b="b"/>
              <a:pathLst>
                <a:path w="31750" h="31750" extrusionOk="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avLst/>
              <a:gdLst/>
              <a:ahLst/>
              <a:cxnLst/>
              <a:rect l="l" t="t" r="r" b="b"/>
              <a:pathLst>
                <a:path w="25400" h="25400" extrusionOk="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avLst/>
              <a:gdLst/>
              <a:ahLst/>
              <a:cxnLst/>
              <a:rect l="l" t="t" r="r" b="b"/>
              <a:pathLst>
                <a:path w="50800" h="50800" extrusionOk="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avLst/>
              <a:gdLst/>
              <a:ahLst/>
              <a:cxnLst/>
              <a:rect l="l" t="t" r="r" b="b"/>
              <a:pathLst>
                <a:path w="12700" h="12700" extrusionOk="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avLst/>
              <a:gdLst/>
              <a:ahLst/>
              <a:cxnLst/>
              <a:rect l="l" t="t" r="r" b="b"/>
              <a:pathLst>
                <a:path w="63500" h="63500" extrusionOk="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avLst/>
              <a:gdLst/>
              <a:ahLst/>
              <a:cxnLst/>
              <a:rect l="l" t="t" r="r" b="b"/>
              <a:pathLst>
                <a:path w="57150" h="57150" extrusionOk="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avLst/>
              <a:gdLst/>
              <a:ahLst/>
              <a:cxnLst/>
              <a:rect l="l" t="t" r="r" b="b"/>
              <a:pathLst>
                <a:path w="25400" h="25400" extrusionOk="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avLst/>
              <a:gdLst/>
              <a:ahLst/>
              <a:cxnLst/>
              <a:rect l="l" t="t" r="r" b="b"/>
              <a:pathLst>
                <a:path w="31750" h="31750" extrusionOk="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avLst/>
              <a:gdLst/>
              <a:ahLst/>
              <a:cxnLst/>
              <a:rect l="l" t="t" r="r" b="b"/>
              <a:pathLst>
                <a:path w="57150" h="57150" extrusionOk="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avLst/>
              <a:gdLst/>
              <a:ahLst/>
              <a:cxnLst/>
              <a:rect l="l" t="t" r="r" b="b"/>
              <a:pathLst>
                <a:path w="38100" h="38100" extrusionOk="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avLst/>
              <a:gdLst/>
              <a:ahLst/>
              <a:cxnLst/>
              <a:rect l="l" t="t" r="r" b="b"/>
              <a:pathLst>
                <a:path w="50800" h="50800" extrusionOk="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avLst/>
              <a:gdLst/>
              <a:ahLst/>
              <a:cxnLst/>
              <a:rect l="l" t="t" r="r" b="b"/>
              <a:pathLst>
                <a:path w="38100" h="38100" extrusionOk="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avLst/>
              <a:gdLst/>
              <a:ahLst/>
              <a:cxnLst/>
              <a:rect l="l" t="t" r="r" b="b"/>
              <a:pathLst>
                <a:path w="25400" h="25400" extrusionOk="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avLst/>
              <a:gdLst/>
              <a:ahLst/>
              <a:cxnLst/>
              <a:rect l="l" t="t" r="r" b="b"/>
              <a:pathLst>
                <a:path w="44450" h="44450" extrusionOk="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avLst/>
              <a:gdLst/>
              <a:ahLst/>
              <a:cxnLst/>
              <a:rect l="l" t="t" r="r" b="b"/>
              <a:pathLst>
                <a:path w="50800" h="50800" extrusionOk="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avLst/>
              <a:gdLst/>
              <a:ahLst/>
              <a:cxnLst/>
              <a:rect l="l" t="t" r="r" b="b"/>
              <a:pathLst>
                <a:path w="19050" h="19050" extrusionOk="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avLst/>
              <a:gdLst/>
              <a:ahLst/>
              <a:cxnLst/>
              <a:rect l="l" t="t" r="r" b="b"/>
              <a:pathLst>
                <a:path w="25400" h="25400" extrusionOk="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avLst/>
              <a:gdLst/>
              <a:ahLst/>
              <a:cxnLst/>
              <a:rect l="l" t="t" r="r" b="b"/>
              <a:pathLst>
                <a:path w="57150" h="57150" extrusionOk="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avLst/>
              <a:gdLst/>
              <a:ahLst/>
              <a:cxnLst/>
              <a:rect l="l" t="t" r="r" b="b"/>
              <a:pathLst>
                <a:path w="44450" h="44450" extrusionOk="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avLst/>
              <a:gdLst/>
              <a:ahLst/>
              <a:cxnLst/>
              <a:rect l="l" t="t" r="r" b="b"/>
              <a:pathLst>
                <a:path w="25400" h="25400" extrusionOk="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avLst/>
              <a:gdLst/>
              <a:ahLst/>
              <a:cxnLst/>
              <a:rect l="l" t="t" r="r" b="b"/>
              <a:pathLst>
                <a:path w="38100" h="38100" extrusionOk="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avLst/>
              <a:gdLst/>
              <a:ahLst/>
              <a:cxnLst/>
              <a:rect l="l" t="t" r="r" b="b"/>
              <a:pathLst>
                <a:path w="25400" h="25400" extrusionOk="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avLst/>
              <a:gdLst/>
              <a:ahLst/>
              <a:cxnLst/>
              <a:rect l="l" t="t" r="r" b="b"/>
              <a:pathLst>
                <a:path w="38100" h="38100" extrusionOk="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avLst/>
              <a:gdLst/>
              <a:ahLst/>
              <a:cxnLst/>
              <a:rect l="l" t="t" r="r" b="b"/>
              <a:pathLst>
                <a:path w="50800" h="50800" extrusionOk="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avLst/>
              <a:gdLst/>
              <a:ahLst/>
              <a:cxnLst/>
              <a:rect l="l" t="t" r="r" b="b"/>
              <a:pathLst>
                <a:path w="19050" h="19050" extrusionOk="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avLst/>
              <a:gdLst/>
              <a:ahLst/>
              <a:cxnLst/>
              <a:rect l="l" t="t" r="r" b="b"/>
              <a:pathLst>
                <a:path w="38100" h="38100" extrusionOk="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avLst/>
              <a:gdLst/>
              <a:ahLst/>
              <a:cxnLst/>
              <a:rect l="l" t="t" r="r" b="b"/>
              <a:pathLst>
                <a:path w="31750" h="31750" extrusionOk="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avLst/>
              <a:gdLst/>
              <a:ahLst/>
              <a:cxnLst/>
              <a:rect l="l" t="t" r="r" b="b"/>
              <a:pathLst>
                <a:path w="38100" h="38100" extrusionOk="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avLst/>
              <a:gdLst/>
              <a:ahLst/>
              <a:cxnLst/>
              <a:rect l="l" t="t" r="r" b="b"/>
              <a:pathLst>
                <a:path w="50800" h="50800" extrusionOk="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avLst/>
              <a:gdLst/>
              <a:ahLst/>
              <a:cxnLst/>
              <a:rect l="l" t="t" r="r" b="b"/>
              <a:pathLst>
                <a:path w="25400" h="25400" extrusionOk="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avLst/>
              <a:gdLst/>
              <a:ahLst/>
              <a:cxnLst/>
              <a:rect l="l" t="t" r="r" b="b"/>
              <a:pathLst>
                <a:path w="19050" h="19050" extrusionOk="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avLst/>
              <a:gdLst/>
              <a:ahLst/>
              <a:cxnLst/>
              <a:rect l="l" t="t" r="r" b="b"/>
              <a:pathLst>
                <a:path w="50800" h="50800" extrusionOk="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avLst/>
              <a:gdLst/>
              <a:ahLst/>
              <a:cxnLst/>
              <a:rect l="l" t="t" r="r" b="b"/>
              <a:pathLst>
                <a:path w="63500" h="63500" extrusionOk="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avLst/>
              <a:gdLst/>
              <a:ahLst/>
              <a:cxnLst/>
              <a:rect l="l" t="t" r="r" b="b"/>
              <a:pathLst>
                <a:path w="57150" h="57150" extrusionOk="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avLst/>
              <a:gdLst/>
              <a:ahLst/>
              <a:cxnLst/>
              <a:rect l="l" t="t" r="r" b="b"/>
              <a:pathLst>
                <a:path w="31750" h="31750" extrusionOk="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avLst/>
              <a:gdLst/>
              <a:ahLst/>
              <a:cxnLst/>
              <a:rect l="l" t="t" r="r" b="b"/>
              <a:pathLst>
                <a:path w="63500" h="63500" extrusionOk="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avLst/>
              <a:gdLst/>
              <a:ahLst/>
              <a:cxnLst/>
              <a:rect l="l" t="t" r="r" b="b"/>
              <a:pathLst>
                <a:path w="19050" h="19050" extrusionOk="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avLst/>
              <a:gdLst/>
              <a:ahLst/>
              <a:cxnLst/>
              <a:rect l="l" t="t" r="r" b="b"/>
              <a:pathLst>
                <a:path w="50800" h="50800" extrusionOk="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avLst/>
              <a:gdLst/>
              <a:ahLst/>
              <a:cxnLst/>
              <a:rect l="l" t="t" r="r" b="b"/>
              <a:pathLst>
                <a:path w="38100" h="38100" extrusionOk="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avLst/>
              <a:gdLst/>
              <a:ahLst/>
              <a:cxnLst/>
              <a:rect l="l" t="t" r="r" b="b"/>
              <a:pathLst>
                <a:path w="50800" h="50800" extrusionOk="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avLst/>
              <a:gdLst/>
              <a:ahLst/>
              <a:cxnLst/>
              <a:rect l="l" t="t" r="r" b="b"/>
              <a:pathLst>
                <a:path w="63500" h="63500" extrusionOk="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avLst/>
              <a:gdLst/>
              <a:ahLst/>
              <a:cxnLst/>
              <a:rect l="l" t="t" r="r" b="b"/>
              <a:pathLst>
                <a:path w="44450" h="44450" extrusionOk="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avLst/>
              <a:gdLst/>
              <a:ahLst/>
              <a:cxnLst/>
              <a:rect l="l" t="t" r="r" b="b"/>
              <a:pathLst>
                <a:path w="38100" h="38100" extrusionOk="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avLst/>
              <a:gdLst/>
              <a:ahLst/>
              <a:cxnLst/>
              <a:rect l="l" t="t" r="r" b="b"/>
              <a:pathLst>
                <a:path w="50800" h="50800" extrusionOk="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avLst/>
              <a:gdLst/>
              <a:ahLst/>
              <a:cxnLst/>
              <a:rect l="l" t="t" r="r" b="b"/>
              <a:pathLst>
                <a:path w="44450" h="44450" extrusionOk="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avLst/>
              <a:gdLst/>
              <a:ahLst/>
              <a:cxnLst/>
              <a:rect l="l" t="t" r="r" b="b"/>
              <a:pathLst>
                <a:path w="57150" h="57150" extrusionOk="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avLst/>
              <a:gdLst/>
              <a:ahLst/>
              <a:cxnLst/>
              <a:rect l="l" t="t" r="r" b="b"/>
              <a:pathLst>
                <a:path w="38100" h="38100" extrusionOk="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avLst/>
              <a:gdLst/>
              <a:ahLst/>
              <a:cxnLst/>
              <a:rect l="l" t="t" r="r" b="b"/>
              <a:pathLst>
                <a:path w="57150" h="57150" extrusionOk="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avLst/>
              <a:gdLst/>
              <a:ahLst/>
              <a:cxnLst/>
              <a:rect l="l" t="t" r="r" b="b"/>
              <a:pathLst>
                <a:path w="38100" h="38100" extrusionOk="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avLst/>
              <a:gdLst/>
              <a:ahLst/>
              <a:cxnLst/>
              <a:rect l="l" t="t" r="r" b="b"/>
              <a:pathLst>
                <a:path w="50800" h="50800" extrusionOk="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avLst/>
              <a:gdLst/>
              <a:ahLst/>
              <a:cxnLst/>
              <a:rect l="l" t="t" r="r" b="b"/>
              <a:pathLst>
                <a:path w="19050" h="19050" extrusionOk="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avLst/>
              <a:gdLst/>
              <a:ahLst/>
              <a:cxnLst/>
              <a:rect l="l" t="t" r="r" b="b"/>
              <a:pathLst>
                <a:path w="25400" h="25400" extrusionOk="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avLst/>
              <a:gdLst/>
              <a:ahLst/>
              <a:cxnLst/>
              <a:rect l="l" t="t" r="r" b="b"/>
              <a:pathLst>
                <a:path w="57150" h="57150" extrusionOk="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avLst/>
              <a:gdLst/>
              <a:ahLst/>
              <a:cxnLst/>
              <a:rect l="l" t="t" r="r" b="b"/>
              <a:pathLst>
                <a:path w="50800" h="50800" extrusionOk="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avLst/>
              <a:gdLst/>
              <a:ahLst/>
              <a:cxnLst/>
              <a:rect l="l" t="t" r="r" b="b"/>
              <a:pathLst>
                <a:path w="44450" h="44450" extrusionOk="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avLst/>
              <a:gdLst/>
              <a:ahLst/>
              <a:cxnLst/>
              <a:rect l="l" t="t" r="r" b="b"/>
              <a:pathLst>
                <a:path w="57150" h="57150" extrusionOk="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avLst/>
              <a:gdLst/>
              <a:ahLst/>
              <a:cxnLst/>
              <a:rect l="l" t="t" r="r" b="b"/>
              <a:pathLst>
                <a:path w="57150" h="57150" extrusionOk="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avLst/>
              <a:gdLst/>
              <a:ahLst/>
              <a:cxnLst/>
              <a:rect l="l" t="t" r="r" b="b"/>
              <a:pathLst>
                <a:path w="31750" h="31750" extrusionOk="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avLst/>
              <a:gdLst/>
              <a:ahLst/>
              <a:cxnLst/>
              <a:rect l="l" t="t" r="r" b="b"/>
              <a:pathLst>
                <a:path w="57150" h="57150" extrusionOk="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avLst/>
              <a:gdLst/>
              <a:ahLst/>
              <a:cxnLst/>
              <a:rect l="l" t="t" r="r" b="b"/>
              <a:pathLst>
                <a:path w="50800" h="50800" extrusionOk="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avLst/>
              <a:gdLst/>
              <a:ahLst/>
              <a:cxnLst/>
              <a:rect l="l" t="t" r="r" b="b"/>
              <a:pathLst>
                <a:path w="63500" h="63500" extrusionOk="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avLst/>
              <a:gdLst/>
              <a:ahLst/>
              <a:cxnLst/>
              <a:rect l="l" t="t" r="r" b="b"/>
              <a:pathLst>
                <a:path w="19050" h="19050" extrusionOk="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avLst/>
              <a:gdLst/>
              <a:ahLst/>
              <a:cxnLst/>
              <a:rect l="l" t="t" r="r" b="b"/>
              <a:pathLst>
                <a:path w="31750" h="31750" extrusionOk="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avLst/>
              <a:gdLst/>
              <a:ahLst/>
              <a:cxnLst/>
              <a:rect l="l" t="t" r="r" b="b"/>
              <a:pathLst>
                <a:path w="38100" h="38100" extrusionOk="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avLst/>
              <a:gdLst/>
              <a:ahLst/>
              <a:cxnLst/>
              <a:rect l="l" t="t" r="r" b="b"/>
              <a:pathLst>
                <a:path w="50800" h="50800" extrusionOk="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avLst/>
              <a:gdLst/>
              <a:ahLst/>
              <a:cxnLst/>
              <a:rect l="l" t="t" r="r" b="b"/>
              <a:pathLst>
                <a:path w="19050" h="19050" extrusionOk="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avLst/>
              <a:gdLst/>
              <a:ahLst/>
              <a:cxnLst/>
              <a:rect l="l" t="t" r="r" b="b"/>
              <a:pathLst>
                <a:path w="50800" h="50800" extrusionOk="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avLst/>
              <a:gdLst/>
              <a:ahLst/>
              <a:cxnLst/>
              <a:rect l="l" t="t" r="r" b="b"/>
              <a:pathLst>
                <a:path w="31750" h="31750" extrusionOk="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avLst/>
              <a:gdLst/>
              <a:ahLst/>
              <a:cxnLst/>
              <a:rect l="l" t="t" r="r" b="b"/>
              <a:pathLst>
                <a:path w="25400" h="25400" extrusionOk="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avLst/>
              <a:gdLst/>
              <a:ahLst/>
              <a:cxnLst/>
              <a:rect l="l" t="t" r="r" b="b"/>
              <a:pathLst>
                <a:path w="44450" h="44450" extrusionOk="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avLst/>
              <a:gdLst/>
              <a:ahLst/>
              <a:cxnLst/>
              <a:rect l="l" t="t" r="r" b="b"/>
              <a:pathLst>
                <a:path w="19050" h="19050" extrusionOk="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avLst/>
              <a:gdLst/>
              <a:ahLst/>
              <a:cxnLst/>
              <a:rect l="l" t="t" r="r" b="b"/>
              <a:pathLst>
                <a:path w="38100" h="38100" extrusionOk="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avLst/>
              <a:gdLst/>
              <a:ahLst/>
              <a:cxnLst/>
              <a:rect l="l" t="t" r="r" b="b"/>
              <a:pathLst>
                <a:path w="31750" h="31750" extrusionOk="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avLst/>
              <a:gdLst/>
              <a:ahLst/>
              <a:cxnLst/>
              <a:rect l="l" t="t" r="r" b="b"/>
              <a:pathLst>
                <a:path w="57150" h="57150" extrusionOk="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avLst/>
              <a:gdLst/>
              <a:ahLst/>
              <a:cxnLst/>
              <a:rect l="l" t="t" r="r" b="b"/>
              <a:pathLst>
                <a:path w="25400" h="31750" extrusionOk="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avLst/>
              <a:gdLst/>
              <a:ahLst/>
              <a:cxnLst/>
              <a:rect l="l" t="t" r="r" b="b"/>
              <a:pathLst>
                <a:path w="44450" h="44450" extrusionOk="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avLst/>
              <a:gdLst/>
              <a:ahLst/>
              <a:cxnLst/>
              <a:rect l="l" t="t" r="r" b="b"/>
              <a:pathLst>
                <a:path w="25400" h="25400" extrusionOk="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avLst/>
              <a:gdLst/>
              <a:ahLst/>
              <a:cxnLst/>
              <a:rect l="l" t="t" r="r" b="b"/>
              <a:pathLst>
                <a:path w="57150" h="57150" extrusionOk="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avLst/>
              <a:gdLst/>
              <a:ahLst/>
              <a:cxnLst/>
              <a:rect l="l" t="t" r="r" b="b"/>
              <a:pathLst>
                <a:path w="63500" h="63500" extrusionOk="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avLst/>
              <a:gdLst/>
              <a:ahLst/>
              <a:cxnLst/>
              <a:rect l="l" t="t" r="r" b="b"/>
              <a:pathLst>
                <a:path w="19050" h="19050" extrusionOk="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avLst/>
              <a:gdLst/>
              <a:ahLst/>
              <a:cxnLst/>
              <a:rect l="l" t="t" r="r" b="b"/>
              <a:pathLst>
                <a:path w="19050" h="19050" extrusionOk="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avLst/>
              <a:gdLst/>
              <a:ahLst/>
              <a:cxnLst/>
              <a:rect l="l" t="t" r="r" b="b"/>
              <a:pathLst>
                <a:path w="50800" h="50800" extrusionOk="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avLst/>
              <a:gdLst/>
              <a:ahLst/>
              <a:cxnLst/>
              <a:rect l="l" t="t" r="r" b="b"/>
              <a:pathLst>
                <a:path w="38100" h="38100" extrusionOk="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avLst/>
              <a:gdLst/>
              <a:ahLst/>
              <a:cxnLst/>
              <a:rect l="l" t="t" r="r" b="b"/>
              <a:pathLst>
                <a:path w="63500" h="63500" extrusionOk="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avLst/>
              <a:gdLst/>
              <a:ahLst/>
              <a:cxnLst/>
              <a:rect l="l" t="t" r="r" b="b"/>
              <a:pathLst>
                <a:path w="19050" h="19050" extrusionOk="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avLst/>
              <a:gdLst/>
              <a:ahLst/>
              <a:cxnLst/>
              <a:rect l="l" t="t" r="r" b="b"/>
              <a:pathLst>
                <a:path w="19050" h="19050" extrusionOk="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avLst/>
              <a:gdLst/>
              <a:ahLst/>
              <a:cxnLst/>
              <a:rect l="l" t="t" r="r" b="b"/>
              <a:pathLst>
                <a:path w="12700" h="12700" extrusionOk="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avLst/>
              <a:gdLst/>
              <a:ahLst/>
              <a:cxnLst/>
              <a:rect l="l" t="t" r="r" b="b"/>
              <a:pathLst>
                <a:path w="19050" h="19050" extrusionOk="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avLst/>
              <a:gdLst/>
              <a:ahLst/>
              <a:cxnLst/>
              <a:rect l="l" t="t" r="r" b="b"/>
              <a:pathLst>
                <a:path w="25400" h="25400" extrusionOk="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avLst/>
              <a:gdLst/>
              <a:ahLst/>
              <a:cxnLst/>
              <a:rect l="l" t="t" r="r" b="b"/>
              <a:pathLst>
                <a:path w="50800" h="50800" extrusionOk="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avLst/>
              <a:gdLst/>
              <a:ahLst/>
              <a:cxnLst/>
              <a:rect l="l" t="t" r="r" b="b"/>
              <a:pathLst>
                <a:path w="25400" h="25400" extrusionOk="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avLst/>
              <a:gdLst/>
              <a:ahLst/>
              <a:cxnLst/>
              <a:rect l="l" t="t" r="r" b="b"/>
              <a:pathLst>
                <a:path w="44450" h="44450" extrusionOk="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avLst/>
              <a:gdLst/>
              <a:ahLst/>
              <a:cxnLst/>
              <a:rect l="l" t="t" r="r" b="b"/>
              <a:pathLst>
                <a:path w="57150" h="57150" extrusionOk="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avLst/>
              <a:gdLst/>
              <a:ahLst/>
              <a:cxnLst/>
              <a:rect l="l" t="t" r="r" b="b"/>
              <a:pathLst>
                <a:path w="19050" h="19050" extrusionOk="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avLst/>
              <a:gdLst/>
              <a:ahLst/>
              <a:cxnLst/>
              <a:rect l="l" t="t" r="r" b="b"/>
              <a:pathLst>
                <a:path w="38100" h="38100" extrusionOk="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avLst/>
              <a:gdLst/>
              <a:ahLst/>
              <a:cxnLst/>
              <a:rect l="l" t="t" r="r" b="b"/>
              <a:pathLst>
                <a:path w="12700" h="12700" extrusionOk="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avLst/>
              <a:gdLst/>
              <a:ahLst/>
              <a:cxnLst/>
              <a:rect l="l" t="t" r="r" b="b"/>
              <a:pathLst>
                <a:path w="38100" h="38100" extrusionOk="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avLst/>
              <a:gdLst/>
              <a:ahLst/>
              <a:cxnLst/>
              <a:rect l="l" t="t" r="r" b="b"/>
              <a:pathLst>
                <a:path w="50800" h="50800" extrusionOk="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avLst/>
              <a:gdLst/>
              <a:ahLst/>
              <a:cxnLst/>
              <a:rect l="l" t="t" r="r" b="b"/>
              <a:pathLst>
                <a:path w="50800" h="50800" extrusionOk="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avLst/>
              <a:gdLst/>
              <a:ahLst/>
              <a:cxnLst/>
              <a:rect l="l" t="t" r="r" b="b"/>
              <a:pathLst>
                <a:path w="50800" h="50800" extrusionOk="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avLst/>
              <a:gdLst/>
              <a:ahLst/>
              <a:cxnLst/>
              <a:rect l="l" t="t" r="r" b="b"/>
              <a:pathLst>
                <a:path w="38100" h="38100" extrusionOk="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avLst/>
              <a:gdLst/>
              <a:ahLst/>
              <a:cxnLst/>
              <a:rect l="l" t="t" r="r" b="b"/>
              <a:pathLst>
                <a:path w="44450" h="44450" extrusionOk="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avLst/>
              <a:gdLst/>
              <a:ahLst/>
              <a:cxnLst/>
              <a:rect l="l" t="t" r="r" b="b"/>
              <a:pathLst>
                <a:path w="38100" h="38100" extrusionOk="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avLst/>
              <a:gdLst/>
              <a:ahLst/>
              <a:cxnLst/>
              <a:rect l="l" t="t" r="r" b="b"/>
              <a:pathLst>
                <a:path w="25400" h="25400" extrusionOk="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avLst/>
              <a:gdLst/>
              <a:ahLst/>
              <a:cxnLst/>
              <a:rect l="l" t="t" r="r" b="b"/>
              <a:pathLst>
                <a:path w="44450" h="44450" extrusionOk="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avLst/>
              <a:gdLst/>
              <a:ahLst/>
              <a:cxnLst/>
              <a:rect l="l" t="t" r="r" b="b"/>
              <a:pathLst>
                <a:path w="57150" h="57150" extrusionOk="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avLst/>
              <a:gdLst/>
              <a:ahLst/>
              <a:cxnLst/>
              <a:rect l="l" t="t" r="r" b="b"/>
              <a:pathLst>
                <a:path w="63500" h="63500" extrusionOk="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avLst/>
              <a:gdLst/>
              <a:ahLst/>
              <a:cxnLst/>
              <a:rect l="l" t="t" r="r" b="b"/>
              <a:pathLst>
                <a:path w="44450" h="44450" extrusionOk="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avLst/>
              <a:gdLst/>
              <a:ahLst/>
              <a:cxnLst/>
              <a:rect l="l" t="t" r="r" b="b"/>
              <a:pathLst>
                <a:path w="19050" h="19050" extrusionOk="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avLst/>
              <a:gdLst/>
              <a:ahLst/>
              <a:cxnLst/>
              <a:rect l="l" t="t" r="r" b="b"/>
              <a:pathLst>
                <a:path w="25400" h="25400" extrusionOk="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avLst/>
              <a:gdLst/>
              <a:ahLst/>
              <a:cxnLst/>
              <a:rect l="l" t="t" r="r" b="b"/>
              <a:pathLst>
                <a:path w="19050" h="19050" extrusionOk="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avLst/>
              <a:gdLst/>
              <a:ahLst/>
              <a:cxnLst/>
              <a:rect l="l" t="t" r="r" b="b"/>
              <a:pathLst>
                <a:path w="31750" h="31750" extrusionOk="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avLst/>
              <a:gdLst/>
              <a:ahLst/>
              <a:cxnLst/>
              <a:rect l="l" t="t" r="r" b="b"/>
              <a:pathLst>
                <a:path w="44450" h="44450" extrusionOk="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avLst/>
              <a:gdLst/>
              <a:ahLst/>
              <a:cxnLst/>
              <a:rect l="l" t="t" r="r" b="b"/>
              <a:pathLst>
                <a:path w="44450" h="44450" extrusionOk="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avLst/>
              <a:gdLst/>
              <a:ahLst/>
              <a:cxnLst/>
              <a:rect l="l" t="t" r="r" b="b"/>
              <a:pathLst>
                <a:path w="38100" h="38100" extrusionOk="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avLst/>
              <a:gdLst/>
              <a:ahLst/>
              <a:cxnLst/>
              <a:rect l="l" t="t" r="r" b="b"/>
              <a:pathLst>
                <a:path w="25400" h="25400" extrusionOk="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avLst/>
              <a:gdLst/>
              <a:ahLst/>
              <a:cxnLst/>
              <a:rect l="l" t="t" r="r" b="b"/>
              <a:pathLst>
                <a:path w="44450" h="44450" extrusionOk="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avLst/>
              <a:gdLst/>
              <a:ahLst/>
              <a:cxnLst/>
              <a:rect l="l" t="t" r="r" b="b"/>
              <a:pathLst>
                <a:path w="31750" h="31750" extrusionOk="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avLst/>
              <a:gdLst/>
              <a:ahLst/>
              <a:cxnLst/>
              <a:rect l="l" t="t" r="r" b="b"/>
              <a:pathLst>
                <a:path w="50800" h="50800" extrusionOk="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avLst/>
              <a:gdLst/>
              <a:ahLst/>
              <a:cxnLst/>
              <a:rect l="l" t="t" r="r" b="b"/>
              <a:pathLst>
                <a:path w="19050" h="19050" extrusionOk="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avLst/>
              <a:gdLst/>
              <a:ahLst/>
              <a:cxnLst/>
              <a:rect l="l" t="t" r="r" b="b"/>
              <a:pathLst>
                <a:path w="44450" h="44450" extrusionOk="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avLst/>
              <a:gdLst/>
              <a:ahLst/>
              <a:cxnLst/>
              <a:rect l="l" t="t" r="r" b="b"/>
              <a:pathLst>
                <a:path w="50800" h="50800" extrusionOk="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avLst/>
              <a:gdLst/>
              <a:ahLst/>
              <a:cxnLst/>
              <a:rect l="l" t="t" r="r" b="b"/>
              <a:pathLst>
                <a:path w="63500" h="63500" extrusionOk="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avLst/>
              <a:gdLst/>
              <a:ahLst/>
              <a:cxnLst/>
              <a:rect l="l" t="t" r="r" b="b"/>
              <a:pathLst>
                <a:path w="38100" h="38100" extrusionOk="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avLst/>
              <a:gdLst/>
              <a:ahLst/>
              <a:cxnLst/>
              <a:rect l="l" t="t" r="r" b="b"/>
              <a:pathLst>
                <a:path w="44450" h="44450" extrusionOk="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avLst/>
              <a:gdLst/>
              <a:ahLst/>
              <a:cxnLst/>
              <a:rect l="l" t="t" r="r" b="b"/>
              <a:pathLst>
                <a:path w="44450" h="44450" extrusionOk="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avLst/>
              <a:gdLst/>
              <a:ahLst/>
              <a:cxnLst/>
              <a:rect l="l" t="t" r="r" b="b"/>
              <a:pathLst>
                <a:path w="63500" h="63500" extrusionOk="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avLst/>
              <a:gdLst/>
              <a:ahLst/>
              <a:cxnLst/>
              <a:rect l="l" t="t" r="r" b="b"/>
              <a:pathLst>
                <a:path w="12700" h="12700" extrusionOk="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avLst/>
              <a:gdLst/>
              <a:ahLst/>
              <a:cxnLst/>
              <a:rect l="l" t="t" r="r" b="b"/>
              <a:pathLst>
                <a:path w="31750" h="31750" extrusionOk="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avLst/>
              <a:gdLst/>
              <a:ahLst/>
              <a:cxnLst/>
              <a:rect l="l" t="t" r="r" b="b"/>
              <a:pathLst>
                <a:path w="50800" h="50800" extrusionOk="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avLst/>
              <a:gdLst/>
              <a:ahLst/>
              <a:cxnLst/>
              <a:rect l="l" t="t" r="r" b="b"/>
              <a:pathLst>
                <a:path w="12700" h="12700" extrusionOk="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avLst/>
              <a:gdLst/>
              <a:ahLst/>
              <a:cxnLst/>
              <a:rect l="l" t="t" r="r" b="b"/>
              <a:pathLst>
                <a:path w="38100" h="38100" extrusionOk="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avLst/>
              <a:gdLst/>
              <a:ahLst/>
              <a:cxnLst/>
              <a:rect l="l" t="t" r="r" b="b"/>
              <a:pathLst>
                <a:path w="57150" h="57150" extrusionOk="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avLst/>
              <a:gdLst/>
              <a:ahLst/>
              <a:cxnLst/>
              <a:rect l="l" t="t" r="r" b="b"/>
              <a:pathLst>
                <a:path w="44450" h="44450" extrusionOk="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avLst/>
              <a:gdLst/>
              <a:ahLst/>
              <a:cxnLst/>
              <a:rect l="l" t="t" r="r" b="b"/>
              <a:pathLst>
                <a:path w="38100" h="38100" extrusionOk="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avLst/>
              <a:gdLst/>
              <a:ahLst/>
              <a:cxnLst/>
              <a:rect l="l" t="t" r="r" b="b"/>
              <a:pathLst>
                <a:path w="31750" h="31750" extrusionOk="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avLst/>
              <a:gdLst/>
              <a:ahLst/>
              <a:cxnLst/>
              <a:rect l="l" t="t" r="r" b="b"/>
              <a:pathLst>
                <a:path w="38100" h="38100" extrusionOk="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avLst/>
              <a:gdLst/>
              <a:ahLst/>
              <a:cxnLst/>
              <a:rect l="l" t="t" r="r" b="b"/>
              <a:pathLst>
                <a:path w="50800" h="50800" extrusionOk="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avLst/>
              <a:gdLst/>
              <a:ahLst/>
              <a:cxnLst/>
              <a:rect l="l" t="t" r="r" b="b"/>
              <a:pathLst>
                <a:path w="38100" h="38100" extrusionOk="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avLst/>
              <a:gdLst/>
              <a:ahLst/>
              <a:cxnLst/>
              <a:rect l="l" t="t" r="r" b="b"/>
              <a:pathLst>
                <a:path w="50800" h="50800" extrusionOk="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avLst/>
              <a:gdLst/>
              <a:ahLst/>
              <a:cxnLst/>
              <a:rect l="l" t="t" r="r" b="b"/>
              <a:pathLst>
                <a:path w="50800" h="50800" extrusionOk="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avLst/>
              <a:gdLst/>
              <a:ahLst/>
              <a:cxnLst/>
              <a:rect l="l" t="t" r="r" b="b"/>
              <a:pathLst>
                <a:path w="25400" h="25400" extrusionOk="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avLst/>
              <a:gdLst/>
              <a:ahLst/>
              <a:cxnLst/>
              <a:rect l="l" t="t" r="r" b="b"/>
              <a:pathLst>
                <a:path w="57150" h="57150" extrusionOk="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avLst/>
              <a:gdLst/>
              <a:ahLst/>
              <a:cxnLst/>
              <a:rect l="l" t="t" r="r" b="b"/>
              <a:pathLst>
                <a:path w="50800" h="50800" extrusionOk="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avLst/>
              <a:gdLst/>
              <a:ahLst/>
              <a:cxnLst/>
              <a:rect l="l" t="t" r="r" b="b"/>
              <a:pathLst>
                <a:path w="50800" h="50800" extrusionOk="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avLst/>
              <a:gdLst/>
              <a:ahLst/>
              <a:cxnLst/>
              <a:rect l="l" t="t" r="r" b="b"/>
              <a:pathLst>
                <a:path w="50800" h="50800" extrusionOk="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avLst/>
              <a:gdLst/>
              <a:ahLst/>
              <a:cxnLst/>
              <a:rect l="l" t="t" r="r" b="b"/>
              <a:pathLst>
                <a:path w="38100" h="38100" extrusionOk="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avLst/>
              <a:gdLst/>
              <a:ahLst/>
              <a:cxnLst/>
              <a:rect l="l" t="t" r="r" b="b"/>
              <a:pathLst>
                <a:path w="19050" h="19050" extrusionOk="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avLst/>
              <a:gdLst/>
              <a:ahLst/>
              <a:cxnLst/>
              <a:rect l="l" t="t" r="r" b="b"/>
              <a:pathLst>
                <a:path w="25400" h="25400" extrusionOk="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avLst/>
              <a:gdLst/>
              <a:ahLst/>
              <a:cxnLst/>
              <a:rect l="l" t="t" r="r" b="b"/>
              <a:pathLst>
                <a:path w="38100" h="38100" extrusionOk="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avLst/>
              <a:gdLst/>
              <a:ahLst/>
              <a:cxnLst/>
              <a:rect l="l" t="t" r="r" b="b"/>
              <a:pathLst>
                <a:path w="25400" h="25400" extrusionOk="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avLst/>
              <a:gdLst/>
              <a:ahLst/>
              <a:cxnLst/>
              <a:rect l="l" t="t" r="r" b="b"/>
              <a:pathLst>
                <a:path w="19050" h="19050" extrusionOk="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avLst/>
              <a:gdLst/>
              <a:ahLst/>
              <a:cxnLst/>
              <a:rect l="l" t="t" r="r" b="b"/>
              <a:pathLst>
                <a:path w="31750" h="31750" extrusionOk="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avLst/>
              <a:gdLst/>
              <a:ahLst/>
              <a:cxnLst/>
              <a:rect l="l" t="t" r="r" b="b"/>
              <a:pathLst>
                <a:path w="50800" h="50800" extrusionOk="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avLst/>
              <a:gdLst/>
              <a:ahLst/>
              <a:cxnLst/>
              <a:rect l="l" t="t" r="r" b="b"/>
              <a:pathLst>
                <a:path w="38100" h="38100" extrusionOk="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avLst/>
              <a:gdLst/>
              <a:ahLst/>
              <a:cxnLst/>
              <a:rect l="l" t="t" r="r" b="b"/>
              <a:pathLst>
                <a:path w="38100" h="38100" extrusionOk="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avLst/>
              <a:gdLst/>
              <a:ahLst/>
              <a:cxnLst/>
              <a:rect l="l" t="t" r="r" b="b"/>
              <a:pathLst>
                <a:path w="63500" h="63500" extrusionOk="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avLst/>
              <a:gdLst/>
              <a:ahLst/>
              <a:cxnLst/>
              <a:rect l="l" t="t" r="r" b="b"/>
              <a:pathLst>
                <a:path w="50800" h="50800" extrusionOk="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avLst/>
              <a:gdLst/>
              <a:ahLst/>
              <a:cxnLst/>
              <a:rect l="l" t="t" r="r" b="b"/>
              <a:pathLst>
                <a:path w="57150" h="57150" extrusionOk="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avLst/>
              <a:gdLst/>
              <a:ahLst/>
              <a:cxnLst/>
              <a:rect l="l" t="t" r="r" b="b"/>
              <a:pathLst>
                <a:path w="38100" h="38100" extrusionOk="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avLst/>
              <a:gdLst/>
              <a:ahLst/>
              <a:cxnLst/>
              <a:rect l="l" t="t" r="r" b="b"/>
              <a:pathLst>
                <a:path w="57150" h="57150" extrusionOk="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avLst/>
              <a:gdLst/>
              <a:ahLst/>
              <a:cxnLst/>
              <a:rect l="l" t="t" r="r" b="b"/>
              <a:pathLst>
                <a:path w="12700" h="12700" extrusionOk="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avLst/>
              <a:gdLst/>
              <a:ahLst/>
              <a:cxnLst/>
              <a:rect l="l" t="t" r="r" b="b"/>
              <a:pathLst>
                <a:path w="50800" h="50800" extrusionOk="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avLst/>
              <a:gdLst/>
              <a:ahLst/>
              <a:cxnLst/>
              <a:rect l="l" t="t" r="r" b="b"/>
              <a:pathLst>
                <a:path w="57150" h="57150" extrusionOk="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avLst/>
              <a:gdLst/>
              <a:ahLst/>
              <a:cxnLst/>
              <a:rect l="l" t="t" r="r" b="b"/>
              <a:pathLst>
                <a:path w="50800" h="50800" extrusionOk="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avLst/>
              <a:gdLst/>
              <a:ahLst/>
              <a:cxnLst/>
              <a:rect l="l" t="t" r="r" b="b"/>
              <a:pathLst>
                <a:path w="38100" h="38100" extrusionOk="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avLst/>
              <a:gdLst/>
              <a:ahLst/>
              <a:cxnLst/>
              <a:rect l="l" t="t" r="r" b="b"/>
              <a:pathLst>
                <a:path w="57150" h="57150" extrusionOk="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avLst/>
              <a:gdLst/>
              <a:ahLst/>
              <a:cxnLst/>
              <a:rect l="l" t="t" r="r" b="b"/>
              <a:pathLst>
                <a:path w="50800" h="50800" extrusionOk="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avLst/>
              <a:gdLst/>
              <a:ahLst/>
              <a:cxnLst/>
              <a:rect l="l" t="t" r="r" b="b"/>
              <a:pathLst>
                <a:path w="57150" h="57150" extrusionOk="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avLst/>
              <a:gdLst/>
              <a:ahLst/>
              <a:cxnLst/>
              <a:rect l="l" t="t" r="r" b="b"/>
              <a:pathLst>
                <a:path w="44450" h="44450" extrusionOk="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avLst/>
              <a:gdLst/>
              <a:ahLst/>
              <a:cxnLst/>
              <a:rect l="l" t="t" r="r" b="b"/>
              <a:pathLst>
                <a:path w="57150" h="57150" extrusionOk="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avLst/>
              <a:gdLst/>
              <a:ahLst/>
              <a:cxnLst/>
              <a:rect l="l" t="t" r="r" b="b"/>
              <a:pathLst>
                <a:path w="31750" h="31750" extrusionOk="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avLst/>
              <a:gdLst/>
              <a:ahLst/>
              <a:cxnLst/>
              <a:rect l="l" t="t" r="r" b="b"/>
              <a:pathLst>
                <a:path w="57150" h="57150" extrusionOk="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avLst/>
              <a:gdLst/>
              <a:ahLst/>
              <a:cxnLst/>
              <a:rect l="l" t="t" r="r" b="b"/>
              <a:pathLst>
                <a:path w="38100" h="38100" extrusionOk="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avLst/>
              <a:gdLst/>
              <a:ahLst/>
              <a:cxnLst/>
              <a:rect l="l" t="t" r="r" b="b"/>
              <a:pathLst>
                <a:path w="25400" h="25400" extrusionOk="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avLst/>
              <a:gdLst/>
              <a:ahLst/>
              <a:cxnLst/>
              <a:rect l="l" t="t" r="r" b="b"/>
              <a:pathLst>
                <a:path w="25400" h="25400" extrusionOk="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avLst/>
              <a:gdLst/>
              <a:ahLst/>
              <a:cxnLst/>
              <a:rect l="l" t="t" r="r" b="b"/>
              <a:pathLst>
                <a:path w="50800" h="50800" extrusionOk="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avLst/>
              <a:gdLst/>
              <a:ahLst/>
              <a:cxnLst/>
              <a:rect l="l" t="t" r="r" b="b"/>
              <a:pathLst>
                <a:path w="25400" h="25400" extrusionOk="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avLst/>
              <a:gdLst/>
              <a:ahLst/>
              <a:cxnLst/>
              <a:rect l="l" t="t" r="r" b="b"/>
              <a:pathLst>
                <a:path w="44450" h="44450" extrusionOk="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avLst/>
              <a:gdLst/>
              <a:ahLst/>
              <a:cxnLst/>
              <a:rect l="l" t="t" r="r" b="b"/>
              <a:pathLst>
                <a:path w="19050" h="19050" extrusionOk="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avLst/>
              <a:gdLst/>
              <a:ahLst/>
              <a:cxnLst/>
              <a:rect l="l" t="t" r="r" b="b"/>
              <a:pathLst>
                <a:path w="31750" h="31750" extrusionOk="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avLst/>
              <a:gdLst/>
              <a:ahLst/>
              <a:cxnLst/>
              <a:rect l="l" t="t" r="r" b="b"/>
              <a:pathLst>
                <a:path w="38100" h="38100" extrusionOk="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avLst/>
              <a:gdLst/>
              <a:ahLst/>
              <a:cxnLst/>
              <a:rect l="l" t="t" r="r" b="b"/>
              <a:pathLst>
                <a:path w="12700" h="12700" extrusionOk="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avLst/>
              <a:gdLst/>
              <a:ahLst/>
              <a:cxnLst/>
              <a:rect l="l" t="t" r="r" b="b"/>
              <a:pathLst>
                <a:path w="25400" h="25400" extrusionOk="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avLst/>
              <a:gdLst/>
              <a:ahLst/>
              <a:cxnLst/>
              <a:rect l="l" t="t" r="r" b="b"/>
              <a:pathLst>
                <a:path w="31750" h="31750" extrusionOk="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avLst/>
              <a:gdLst/>
              <a:ahLst/>
              <a:cxnLst/>
              <a:rect l="l" t="t" r="r" b="b"/>
              <a:pathLst>
                <a:path w="50800" h="50800" extrusionOk="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avLst/>
              <a:gdLst/>
              <a:ahLst/>
              <a:cxnLst/>
              <a:rect l="l" t="t" r="r" b="b"/>
              <a:pathLst>
                <a:path w="38100" h="38100" extrusionOk="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avLst/>
              <a:gdLst/>
              <a:ahLst/>
              <a:cxnLst/>
              <a:rect l="l" t="t" r="r" b="b"/>
              <a:pathLst>
                <a:path w="19050" h="19050" extrusionOk="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avLst/>
              <a:gdLst/>
              <a:ahLst/>
              <a:cxnLst/>
              <a:rect l="l" t="t" r="r" b="b"/>
              <a:pathLst>
                <a:path w="19050" h="19050" extrusionOk="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avLst/>
              <a:gdLst/>
              <a:ahLst/>
              <a:cxnLst/>
              <a:rect l="l" t="t" r="r" b="b"/>
              <a:pathLst>
                <a:path w="31750" h="31750" extrusionOk="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avLst/>
              <a:gdLst/>
              <a:ahLst/>
              <a:cxnLst/>
              <a:rect l="l" t="t" r="r" b="b"/>
              <a:pathLst>
                <a:path w="38100" h="38100" extrusionOk="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avLst/>
              <a:gdLst/>
              <a:ahLst/>
              <a:cxnLst/>
              <a:rect l="l" t="t" r="r" b="b"/>
              <a:pathLst>
                <a:path w="19050" h="19050" extrusionOk="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avLst/>
              <a:gdLst/>
              <a:ahLst/>
              <a:cxnLst/>
              <a:rect l="l" t="t" r="r" b="b"/>
              <a:pathLst>
                <a:path w="31750" h="31750" extrusionOk="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avLst/>
              <a:gdLst/>
              <a:ahLst/>
              <a:cxnLst/>
              <a:rect l="l" t="t" r="r" b="b"/>
              <a:pathLst>
                <a:path w="12700" h="12700" extrusionOk="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avLst/>
              <a:gdLst/>
              <a:ahLst/>
              <a:cxnLst/>
              <a:rect l="l" t="t" r="r" b="b"/>
              <a:pathLst>
                <a:path w="57150" h="57150" extrusionOk="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avLst/>
              <a:gdLst/>
              <a:ahLst/>
              <a:cxnLst/>
              <a:rect l="l" t="t" r="r" b="b"/>
              <a:pathLst>
                <a:path w="50800" h="50800" extrusionOk="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avLst/>
              <a:gdLst/>
              <a:ahLst/>
              <a:cxnLst/>
              <a:rect l="l" t="t" r="r" b="b"/>
              <a:pathLst>
                <a:path w="31750" h="31750" extrusionOk="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avLst/>
              <a:gdLst/>
              <a:ahLst/>
              <a:cxnLst/>
              <a:rect l="l" t="t" r="r" b="b"/>
              <a:pathLst>
                <a:path w="44450" h="44450" extrusionOk="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avLst/>
              <a:gdLst/>
              <a:ahLst/>
              <a:cxnLst/>
              <a:rect l="l" t="t" r="r" b="b"/>
              <a:pathLst>
                <a:path w="38100" h="38100" extrusionOk="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avLst/>
              <a:gdLst/>
              <a:ahLst/>
              <a:cxnLst/>
              <a:rect l="l" t="t" r="r" b="b"/>
              <a:pathLst>
                <a:path w="25400" h="25400" extrusionOk="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avLst/>
              <a:gdLst/>
              <a:ahLst/>
              <a:cxnLst/>
              <a:rect l="l" t="t" r="r" b="b"/>
              <a:pathLst>
                <a:path w="57150" h="57150" extrusionOk="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avLst/>
              <a:gdLst/>
              <a:ahLst/>
              <a:cxnLst/>
              <a:rect l="l" t="t" r="r" b="b"/>
              <a:pathLst>
                <a:path w="44450" h="44450" extrusionOk="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avLst/>
              <a:gdLst/>
              <a:ahLst/>
              <a:cxnLst/>
              <a:rect l="l" t="t" r="r" b="b"/>
              <a:pathLst>
                <a:path w="44450" h="44450" extrusionOk="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avLst/>
              <a:gdLst/>
              <a:ahLst/>
              <a:cxnLst/>
              <a:rect l="l" t="t" r="r" b="b"/>
              <a:pathLst>
                <a:path w="50800" h="50800" extrusionOk="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avLst/>
              <a:gdLst/>
              <a:ahLst/>
              <a:cxnLst/>
              <a:rect l="l" t="t" r="r" b="b"/>
              <a:pathLst>
                <a:path w="44450" h="44450" extrusionOk="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avLst/>
              <a:gdLst/>
              <a:ahLst/>
              <a:cxnLst/>
              <a:rect l="l" t="t" r="r" b="b"/>
              <a:pathLst>
                <a:path w="19050" h="19050" extrusionOk="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avLst/>
              <a:gdLst/>
              <a:ahLst/>
              <a:cxnLst/>
              <a:rect l="l" t="t" r="r" b="b"/>
              <a:pathLst>
                <a:path w="25400" h="25400" extrusionOk="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avLst/>
              <a:gdLst/>
              <a:ahLst/>
              <a:cxnLst/>
              <a:rect l="l" t="t" r="r" b="b"/>
              <a:pathLst>
                <a:path w="19050" h="19050" extrusionOk="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avLst/>
              <a:gdLst/>
              <a:ahLst/>
              <a:cxnLst/>
              <a:rect l="l" t="t" r="r" b="b"/>
              <a:pathLst>
                <a:path w="57150" h="57150" extrusionOk="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avLst/>
              <a:gdLst/>
              <a:ahLst/>
              <a:cxnLst/>
              <a:rect l="l" t="t" r="r" b="b"/>
              <a:pathLst>
                <a:path w="57150" h="57150" extrusionOk="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avLst/>
              <a:gdLst/>
              <a:ahLst/>
              <a:cxnLst/>
              <a:rect l="l" t="t" r="r" b="b"/>
              <a:pathLst>
                <a:path w="38100" h="38100" extrusionOk="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avLst/>
              <a:gdLst/>
              <a:ahLst/>
              <a:cxnLst/>
              <a:rect l="l" t="t" r="r" b="b"/>
              <a:pathLst>
                <a:path w="50800" h="50800" extrusionOk="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avLst/>
              <a:gdLst/>
              <a:ahLst/>
              <a:cxnLst/>
              <a:rect l="l" t="t" r="r" b="b"/>
              <a:pathLst>
                <a:path w="38100" h="38100" extrusionOk="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avLst/>
              <a:gdLst/>
              <a:ahLst/>
              <a:cxnLst/>
              <a:rect l="l" t="t" r="r" b="b"/>
              <a:pathLst>
                <a:path w="38100" h="38100" extrusionOk="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avLst/>
              <a:gdLst/>
              <a:ahLst/>
              <a:cxnLst/>
              <a:rect l="l" t="t" r="r" b="b"/>
              <a:pathLst>
                <a:path w="31750" h="31750" extrusionOk="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avLst/>
              <a:gdLst/>
              <a:ahLst/>
              <a:cxnLst/>
              <a:rect l="l" t="t" r="r" b="b"/>
              <a:pathLst>
                <a:path w="50800" h="50800" extrusionOk="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avLst/>
              <a:gdLst/>
              <a:ahLst/>
              <a:cxnLst/>
              <a:rect l="l" t="t" r="r" b="b"/>
              <a:pathLst>
                <a:path w="44450" h="44450" extrusionOk="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avLst/>
              <a:gdLst/>
              <a:ahLst/>
              <a:cxnLst/>
              <a:rect l="l" t="t" r="r" b="b"/>
              <a:pathLst>
                <a:path w="50800" h="50800" extrusionOk="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avLst/>
              <a:gdLst/>
              <a:ahLst/>
              <a:cxnLst/>
              <a:rect l="l" t="t" r="r" b="b"/>
              <a:pathLst>
                <a:path w="31750" h="31750" extrusionOk="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avLst/>
              <a:gdLst/>
              <a:ahLst/>
              <a:cxnLst/>
              <a:rect l="l" t="t" r="r" b="b"/>
              <a:pathLst>
                <a:path w="57150" h="57150" extrusionOk="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avLst/>
              <a:gdLst/>
              <a:ahLst/>
              <a:cxnLst/>
              <a:rect l="l" t="t" r="r" b="b"/>
              <a:pathLst>
                <a:path w="25400" h="25400" extrusionOk="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avLst/>
              <a:gdLst/>
              <a:ahLst/>
              <a:cxnLst/>
              <a:rect l="l" t="t" r="r" b="b"/>
              <a:pathLst>
                <a:path w="57150" h="57150" extrusionOk="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avLst/>
              <a:gdLst/>
              <a:ahLst/>
              <a:cxnLst/>
              <a:rect l="l" t="t" r="r" b="b"/>
              <a:pathLst>
                <a:path w="25400" h="25400" extrusionOk="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avLst/>
              <a:gdLst/>
              <a:ahLst/>
              <a:cxnLst/>
              <a:rect l="l" t="t" r="r" b="b"/>
              <a:pathLst>
                <a:path w="31750" h="31750" extrusionOk="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avLst/>
              <a:gdLst/>
              <a:ahLst/>
              <a:cxnLst/>
              <a:rect l="l" t="t" r="r" b="b"/>
              <a:pathLst>
                <a:path w="38100" h="38100" extrusionOk="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avLst/>
              <a:gdLst/>
              <a:ahLst/>
              <a:cxnLst/>
              <a:rect l="l" t="t" r="r" b="b"/>
              <a:pathLst>
                <a:path w="120650" h="120650" extrusionOk="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avLst/>
              <a:gdLst/>
              <a:ahLst/>
              <a:cxnLst/>
              <a:rect l="l" t="t" r="r" b="b"/>
              <a:pathLst>
                <a:path w="127000" h="127000" extrusionOk="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avLst/>
              <a:gdLst/>
              <a:ahLst/>
              <a:cxnLst/>
              <a:rect l="l" t="t" r="r" b="b"/>
              <a:pathLst>
                <a:path w="260350" h="260350" extrusionOk="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avLst/>
              <a:gdLst/>
              <a:ahLst/>
              <a:cxnLst/>
              <a:rect l="l" t="t" r="r" b="b"/>
              <a:pathLst>
                <a:path w="177800" h="177800" extrusionOk="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avLst/>
              <a:gdLst/>
              <a:ahLst/>
              <a:cxnLst/>
              <a:rect l="l" t="t" r="r" b="b"/>
              <a:pathLst>
                <a:path w="190500" h="190500" extrusionOk="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avLst/>
              <a:gdLst/>
              <a:ahLst/>
              <a:cxnLst/>
              <a:rect l="l" t="t" r="r" b="b"/>
              <a:pathLst>
                <a:path w="133350" h="133350" extrusionOk="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avLst/>
              <a:gdLst/>
              <a:ahLst/>
              <a:cxnLst/>
              <a:rect l="l" t="t" r="r" b="b"/>
              <a:pathLst>
                <a:path w="228600" h="228600" extrusionOk="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avLst/>
              <a:gdLst/>
              <a:ahLst/>
              <a:cxnLst/>
              <a:rect l="l" t="t" r="r" b="b"/>
              <a:pathLst>
                <a:path w="247650" h="247650" extrusionOk="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avLst/>
              <a:gdLst/>
              <a:ahLst/>
              <a:cxnLst/>
              <a:rect l="l" t="t" r="r" b="b"/>
              <a:pathLst>
                <a:path w="120650" h="120650" extrusionOk="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avLst/>
              <a:gdLst/>
              <a:ahLst/>
              <a:cxnLst/>
              <a:rect l="l" t="t" r="r" b="b"/>
              <a:pathLst>
                <a:path w="95250" h="95250" extrusionOk="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avLst/>
              <a:gdLst/>
              <a:ahLst/>
              <a:cxnLst/>
              <a:rect l="l" t="t" r="r" b="b"/>
              <a:pathLst>
                <a:path w="209550" h="209550" extrusionOk="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avLst/>
              <a:gdLst/>
              <a:ahLst/>
              <a:cxnLst/>
              <a:rect l="l" t="t" r="r" b="b"/>
              <a:pathLst>
                <a:path w="215900" h="215900" extrusionOk="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avLst/>
              <a:gdLst/>
              <a:ahLst/>
              <a:cxnLst/>
              <a:rect l="l" t="t" r="r" b="b"/>
              <a:pathLst>
                <a:path w="95250" h="95250" extrusionOk="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avLst/>
              <a:gdLst/>
              <a:ahLst/>
              <a:cxnLst/>
              <a:rect l="l" t="t" r="r" b="b"/>
              <a:pathLst>
                <a:path w="241300" h="241300" extrusionOk="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avLst/>
              <a:gdLst/>
              <a:ahLst/>
              <a:cxnLst/>
              <a:rect l="l" t="t" r="r" b="b"/>
              <a:pathLst>
                <a:path w="190500" h="190500" extrusionOk="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avLst/>
              <a:gdLst/>
              <a:ahLst/>
              <a:cxnLst/>
              <a:rect l="l" t="t" r="r" b="b"/>
              <a:pathLst>
                <a:path w="139700" h="139700" extrusionOk="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avLst/>
              <a:gdLst/>
              <a:ahLst/>
              <a:cxnLst/>
              <a:rect l="l" t="t" r="r" b="b"/>
              <a:pathLst>
                <a:path w="260350" h="260350" extrusionOk="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avLst/>
              <a:gdLst/>
              <a:ahLst/>
              <a:cxnLst/>
              <a:rect l="l" t="t" r="r" b="b"/>
              <a:pathLst>
                <a:path w="215900" h="215900" extrusionOk="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avLst/>
              <a:gdLst/>
              <a:ahLst/>
              <a:cxnLst/>
              <a:rect l="l" t="t" r="r" b="b"/>
              <a:pathLst>
                <a:path w="241300" h="241300" extrusionOk="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avLst/>
              <a:gdLst/>
              <a:ahLst/>
              <a:cxnLst/>
              <a:rect l="l" t="t" r="r" b="b"/>
              <a:pathLst>
                <a:path w="260350" h="260350" extrusionOk="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avLst/>
              <a:gdLst/>
              <a:ahLst/>
              <a:cxnLst/>
              <a:rect l="l" t="t" r="r" b="b"/>
              <a:pathLst>
                <a:path w="114300" h="114300" extrusionOk="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avLst/>
              <a:gdLst/>
              <a:ahLst/>
              <a:cxnLst/>
              <a:rect l="l" t="t" r="r" b="b"/>
              <a:pathLst>
                <a:path w="88900" h="88900" extrusionOk="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avLst/>
              <a:gdLst/>
              <a:ahLst/>
              <a:cxnLst/>
              <a:rect l="l" t="t" r="r" b="b"/>
              <a:pathLst>
                <a:path w="139700" h="139700" extrusionOk="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8" name="Google Shape;298;p1"/>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lvl="0" algn="ctr">
              <a:buNone/>
              <a:defRPr sz="1300">
                <a:solidFill>
                  <a:srgbClr val="FFFFFF"/>
                </a:solidFill>
                <a:latin typeface="Megrim"/>
                <a:ea typeface="Megrim"/>
                <a:cs typeface="Megrim"/>
                <a:sym typeface="Megrim"/>
              </a:defRPr>
            </a:lvl1pPr>
            <a:lvl2pPr lvl="1" algn="ctr">
              <a:buNone/>
              <a:defRPr sz="1300">
                <a:solidFill>
                  <a:srgbClr val="FFFFFF"/>
                </a:solidFill>
                <a:latin typeface="Megrim"/>
                <a:ea typeface="Megrim"/>
                <a:cs typeface="Megrim"/>
                <a:sym typeface="Megrim"/>
              </a:defRPr>
            </a:lvl2pPr>
            <a:lvl3pPr lvl="2" algn="ctr">
              <a:buNone/>
              <a:defRPr sz="1300">
                <a:solidFill>
                  <a:srgbClr val="FFFFFF"/>
                </a:solidFill>
                <a:latin typeface="Megrim"/>
                <a:ea typeface="Megrim"/>
                <a:cs typeface="Megrim"/>
                <a:sym typeface="Megrim"/>
              </a:defRPr>
            </a:lvl3pPr>
            <a:lvl4pPr lvl="3" algn="ctr">
              <a:buNone/>
              <a:defRPr sz="1300">
                <a:solidFill>
                  <a:srgbClr val="FFFFFF"/>
                </a:solidFill>
                <a:latin typeface="Megrim"/>
                <a:ea typeface="Megrim"/>
                <a:cs typeface="Megrim"/>
                <a:sym typeface="Megrim"/>
              </a:defRPr>
            </a:lvl4pPr>
            <a:lvl5pPr lvl="4" algn="ctr">
              <a:buNone/>
              <a:defRPr sz="1300">
                <a:solidFill>
                  <a:srgbClr val="FFFFFF"/>
                </a:solidFill>
                <a:latin typeface="Megrim"/>
                <a:ea typeface="Megrim"/>
                <a:cs typeface="Megrim"/>
                <a:sym typeface="Megrim"/>
              </a:defRPr>
            </a:lvl5pPr>
            <a:lvl6pPr lvl="5" algn="ctr">
              <a:buNone/>
              <a:defRPr sz="1300">
                <a:solidFill>
                  <a:srgbClr val="FFFFFF"/>
                </a:solidFill>
                <a:latin typeface="Megrim"/>
                <a:ea typeface="Megrim"/>
                <a:cs typeface="Megrim"/>
                <a:sym typeface="Megrim"/>
              </a:defRPr>
            </a:lvl6pPr>
            <a:lvl7pPr lvl="6" algn="ctr">
              <a:buNone/>
              <a:defRPr sz="1300">
                <a:solidFill>
                  <a:srgbClr val="FFFFFF"/>
                </a:solidFill>
                <a:latin typeface="Megrim"/>
                <a:ea typeface="Megrim"/>
                <a:cs typeface="Megrim"/>
                <a:sym typeface="Megrim"/>
              </a:defRPr>
            </a:lvl7pPr>
            <a:lvl8pPr lvl="7" algn="ctr">
              <a:buNone/>
              <a:defRPr sz="1300">
                <a:solidFill>
                  <a:srgbClr val="FFFFFF"/>
                </a:solidFill>
                <a:latin typeface="Megrim"/>
                <a:ea typeface="Megrim"/>
                <a:cs typeface="Megrim"/>
                <a:sym typeface="Megrim"/>
              </a:defRPr>
            </a:lvl8pPr>
            <a:lvl9pPr lvl="8" algn="ctr">
              <a:buNone/>
              <a:defRPr sz="1300">
                <a:solidFill>
                  <a:srgbClr val="FFFFFF"/>
                </a:solidFill>
                <a:latin typeface="Megrim"/>
                <a:ea typeface="Megrim"/>
                <a:cs typeface="Megrim"/>
                <a:sym typeface="Megrim"/>
              </a:defRPr>
            </a:lvl9pPr>
          </a:lstStyle>
          <a:p>
            <a:pPr marL="0" lvl="0" indent="0" algn="ctr" rtl="0">
              <a:spcBef>
                <a:spcPts val="0"/>
              </a:spcBef>
              <a:spcAft>
                <a:spcPts val="0"/>
              </a:spcAft>
              <a:buNone/>
            </a:pPr>
            <a:fld id="{00000000-1234-1234-1234-123412341234}" type="slidenum">
              <a:rPr lang="en"/>
              <a:t>‹#›</a:t>
            </a:fld>
            <a:endParaRPr/>
          </a:p>
        </p:txBody>
      </p:sp>
      <p:sp>
        <p:nvSpPr>
          <p:cNvPr id="299" name="Google Shape;299;p1"/>
          <p:cNvSpPr txBox="1">
            <a:spLocks noGrp="1"/>
          </p:cNvSpPr>
          <p:nvPr>
            <p:ph type="title"/>
          </p:nvPr>
        </p:nvSpPr>
        <p:spPr>
          <a:xfrm>
            <a:off x="1315475" y="858500"/>
            <a:ext cx="6513000" cy="6204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b" anchorCtr="0">
            <a:noAutofit/>
          </a:bodyPr>
          <a:lstStyle>
            <a:lvl1pPr lvl="0"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1pPr>
            <a:lvl2pPr lvl="1"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2pPr>
            <a:lvl3pPr lvl="2"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3pPr>
            <a:lvl4pPr lvl="3"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4pPr>
            <a:lvl5pPr lvl="4"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5pPr>
            <a:lvl6pPr lvl="5"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6pPr>
            <a:lvl7pPr lvl="6"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7pPr>
            <a:lvl8pPr lvl="7"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8pPr>
            <a:lvl9pPr lvl="8"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9pPr>
          </a:lstStyle>
          <a:p>
            <a:endParaRPr/>
          </a:p>
        </p:txBody>
      </p:sp>
      <p:sp>
        <p:nvSpPr>
          <p:cNvPr id="300" name="Google Shape;300;p1"/>
          <p:cNvSpPr txBox="1">
            <a:spLocks noGrp="1"/>
          </p:cNvSpPr>
          <p:nvPr>
            <p:ph type="body" idx="1"/>
          </p:nvPr>
        </p:nvSpPr>
        <p:spPr>
          <a:xfrm>
            <a:off x="1315475" y="1577785"/>
            <a:ext cx="6513000" cy="26955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lvl1pPr marL="457200" lvl="0" indent="-3810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marL="914400" lvl="1"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marL="1371600" lvl="2"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marL="1828800" lvl="3"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marL="2286000" lvl="4"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marL="2743200" lvl="5"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marL="3200400" lvl="6"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marL="3657600" lvl="7"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marL="4114800" lvl="8"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a:endParaRPr/>
          </a:p>
        </p:txBody>
      </p:sp>
      <p:grpSp>
        <p:nvGrpSpPr>
          <p:cNvPr id="301" name="Google Shape;301;p1"/>
          <p:cNvGrpSpPr/>
          <p:nvPr/>
        </p:nvGrpSpPr>
        <p:grpSpPr>
          <a:xfrm>
            <a:off x="0" y="0"/>
            <a:ext cx="9144266" cy="5143442"/>
            <a:chOff x="0" y="0"/>
            <a:chExt cx="12190730" cy="6857009"/>
          </a:xfrm>
        </p:grpSpPr>
        <p:sp>
          <p:nvSpPr>
            <p:cNvPr id="302" name="Google Shape;302;p1"/>
            <p:cNvSpPr/>
            <p:nvPr/>
          </p:nvSpPr>
          <p:spPr>
            <a:xfrm>
              <a:off x="0" y="2615209"/>
              <a:ext cx="6197600" cy="4241800"/>
            </a:xfrm>
            <a:custGeom>
              <a:avLst/>
              <a:gdLst/>
              <a:ahLst/>
              <a:cxnLst/>
              <a:rect l="l" t="t" r="r" b="b"/>
              <a:pathLst>
                <a:path w="6197600" h="4241800" extrusionOk="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avLst/>
              <a:gdLst/>
              <a:ahLst/>
              <a:cxnLst/>
              <a:rect l="l" t="t" r="r" b="b"/>
              <a:pathLst>
                <a:path w="4622800" h="3581400" extrusionOk="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avLst/>
              <a:gdLst/>
              <a:ahLst/>
              <a:cxnLst/>
              <a:rect l="l" t="t" r="r" b="b"/>
              <a:pathLst>
                <a:path w="2660650" h="2838450" extrusionOk="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avLst/>
              <a:gdLst/>
              <a:ahLst/>
              <a:cxnLst/>
              <a:rect l="l" t="t" r="r" b="b"/>
              <a:pathLst>
                <a:path w="5467350" h="3562350" extrusionOk="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2.glb"/><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17/06/relationships/model3d" Target="../media/model3d3.glb"/><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17/06/relationships/model3d" Target="../media/model3d3.glb"/><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microsoft.com/office/2017/06/relationships/model3d" Target="../media/model3d2.glb"/><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
          <p:cNvSpPr txBox="1">
            <a:spLocks noGrp="1"/>
          </p:cNvSpPr>
          <p:nvPr>
            <p:ph type="ctrTitle"/>
          </p:nvPr>
        </p:nvSpPr>
        <p:spPr>
          <a:xfrm>
            <a:off x="3221290" y="1278147"/>
            <a:ext cx="55710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bg1"/>
                </a:solidFill>
              </a:rPr>
              <a:t>CALCULUS PROJECT</a:t>
            </a:r>
            <a:br>
              <a:rPr lang="en" dirty="0">
                <a:solidFill>
                  <a:schemeClr val="bg1"/>
                </a:solidFill>
              </a:rPr>
            </a:br>
            <a:br>
              <a:rPr lang="en" dirty="0">
                <a:solidFill>
                  <a:schemeClr val="bg1"/>
                </a:solidFill>
              </a:rPr>
            </a:br>
            <a:r>
              <a:rPr lang="en" dirty="0">
                <a:solidFill>
                  <a:schemeClr val="bg1"/>
                </a:solidFill>
              </a:rPr>
              <a:t>SC107 (FALL 2023): DIWALI PROJECT</a:t>
            </a:r>
            <a:endParaRPr dirty="0">
              <a:solidFill>
                <a:schemeClr val="bg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4" name="Google Shape;834;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3" name="Title 2">
            <a:extLst>
              <a:ext uri="{FF2B5EF4-FFF2-40B4-BE49-F238E27FC236}">
                <a16:creationId xmlns:a16="http://schemas.microsoft.com/office/drawing/2014/main" id="{979B4ECE-B235-0B48-5CD4-91F017264827}"/>
              </a:ext>
            </a:extLst>
          </p:cNvPr>
          <p:cNvSpPr>
            <a:spLocks noGrp="1"/>
          </p:cNvSpPr>
          <p:nvPr>
            <p:ph type="title"/>
          </p:nvPr>
        </p:nvSpPr>
        <p:spPr/>
        <p:txBody>
          <a:bodyPr/>
          <a:lstStyle/>
          <a:p>
            <a:pPr algn="l"/>
            <a:r>
              <a:rPr lang="en-IN" dirty="0"/>
              <a:t>REDUNDANCY</a:t>
            </a:r>
          </a:p>
        </p:txBody>
      </p:sp>
      <p:sp>
        <p:nvSpPr>
          <p:cNvPr id="5" name="Text Placeholder 4">
            <a:extLst>
              <a:ext uri="{FF2B5EF4-FFF2-40B4-BE49-F238E27FC236}">
                <a16:creationId xmlns:a16="http://schemas.microsoft.com/office/drawing/2014/main" id="{6B6CA738-926C-AA1E-7C14-C67C62A5DAE1}"/>
              </a:ext>
            </a:extLst>
          </p:cNvPr>
          <p:cNvSpPr>
            <a:spLocks noGrp="1"/>
          </p:cNvSpPr>
          <p:nvPr>
            <p:ph type="body" idx="1"/>
          </p:nvPr>
        </p:nvSpPr>
        <p:spPr/>
        <p:txBody>
          <a:bodyPr/>
          <a:lstStyle/>
          <a:p>
            <a:pPr>
              <a:buFont typeface="Wingdings" panose="05000000000000000000" pitchFamily="2" charset="2"/>
              <a:buChar char="v"/>
            </a:pPr>
            <a:r>
              <a:rPr lang="en-US" sz="2000" b="1" i="1" u="none" strike="noStrike" dirty="0">
                <a:solidFill>
                  <a:schemeClr val="bg1"/>
                </a:solidFill>
                <a:effectLst/>
                <a:latin typeface="Abel" panose="02000506030000020004" pitchFamily="2" charset="0"/>
              </a:rPr>
              <a:t>Systems:</a:t>
            </a:r>
            <a:r>
              <a:rPr lang="en-US" sz="2000" b="0" i="0" u="none" strike="noStrike" dirty="0">
                <a:solidFill>
                  <a:schemeClr val="bg1"/>
                </a:solidFill>
                <a:effectLst/>
                <a:latin typeface="Abel" panose="02000506030000020004" pitchFamily="2" charset="0"/>
              </a:rPr>
              <a:t> Satellites are equipped with redundant systems and components. If a primary system fails, the satellite can switch to backups, prolonging its operational life</a:t>
            </a:r>
            <a:r>
              <a:rPr lang="en-US" sz="1800" b="0" i="0" u="none" strike="noStrike" dirty="0">
                <a:solidFill>
                  <a:schemeClr val="bg1"/>
                </a:solidFill>
                <a:effectLst/>
                <a:latin typeface="Abel" panose="02000506030000020004" pitchFamily="2" charset="0"/>
              </a:rPr>
              <a:t>.</a:t>
            </a:r>
          </a:p>
          <a:p>
            <a:pPr marL="76200" indent="0">
              <a:buNone/>
            </a:pPr>
            <a:endParaRPr lang="en-I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4" name="Google Shape;834;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3" name="Title 2">
            <a:extLst>
              <a:ext uri="{FF2B5EF4-FFF2-40B4-BE49-F238E27FC236}">
                <a16:creationId xmlns:a16="http://schemas.microsoft.com/office/drawing/2014/main" id="{979B4ECE-B235-0B48-5CD4-91F017264827}"/>
              </a:ext>
            </a:extLst>
          </p:cNvPr>
          <p:cNvSpPr>
            <a:spLocks noGrp="1"/>
          </p:cNvSpPr>
          <p:nvPr>
            <p:ph type="title"/>
          </p:nvPr>
        </p:nvSpPr>
        <p:spPr/>
        <p:txBody>
          <a:bodyPr/>
          <a:lstStyle/>
          <a:p>
            <a:pPr algn="l"/>
            <a:r>
              <a:rPr lang="en-IN" dirty="0"/>
              <a:t>SOFTWARE UPDATES</a:t>
            </a:r>
          </a:p>
        </p:txBody>
      </p:sp>
      <p:sp>
        <p:nvSpPr>
          <p:cNvPr id="5" name="Text Placeholder 4">
            <a:extLst>
              <a:ext uri="{FF2B5EF4-FFF2-40B4-BE49-F238E27FC236}">
                <a16:creationId xmlns:a16="http://schemas.microsoft.com/office/drawing/2014/main" id="{6B6CA738-926C-AA1E-7C14-C67C62A5DAE1}"/>
              </a:ext>
            </a:extLst>
          </p:cNvPr>
          <p:cNvSpPr>
            <a:spLocks noGrp="1"/>
          </p:cNvSpPr>
          <p:nvPr>
            <p:ph type="body" idx="1"/>
          </p:nvPr>
        </p:nvSpPr>
        <p:spPr/>
        <p:txBody>
          <a:bodyPr/>
          <a:lstStyle/>
          <a:p>
            <a:pPr>
              <a:buFont typeface="Wingdings" panose="05000000000000000000" pitchFamily="2" charset="2"/>
              <a:buChar char="v"/>
            </a:pPr>
            <a:endParaRPr lang="en-US" sz="2000" b="1" i="1" u="none" strike="noStrike" dirty="0">
              <a:solidFill>
                <a:schemeClr val="bg1"/>
              </a:solidFill>
              <a:effectLst/>
              <a:latin typeface="Abel" panose="02000506030000020004" pitchFamily="2" charset="0"/>
            </a:endParaRPr>
          </a:p>
          <a:p>
            <a:pPr>
              <a:buFont typeface="Wingdings" panose="05000000000000000000" pitchFamily="2" charset="2"/>
              <a:buChar char="v"/>
            </a:pPr>
            <a:r>
              <a:rPr lang="en-US" sz="2000" b="1" i="1" u="none" strike="noStrike" dirty="0">
                <a:solidFill>
                  <a:schemeClr val="bg1"/>
                </a:solidFill>
                <a:effectLst/>
                <a:latin typeface="Abel" panose="02000506030000020004" pitchFamily="2" charset="0"/>
              </a:rPr>
              <a:t>Ground Control:</a:t>
            </a:r>
            <a:r>
              <a:rPr lang="en-US" sz="2000" b="0" i="0" u="none" strike="noStrike" dirty="0">
                <a:solidFill>
                  <a:schemeClr val="bg1"/>
                </a:solidFill>
                <a:effectLst/>
                <a:latin typeface="Abel" panose="02000506030000020004" pitchFamily="2" charset="0"/>
              </a:rPr>
              <a:t> Operators on the ground can send software updates to satellites, addressing bugs, improving performance, or adapting to changing mission requirements.</a:t>
            </a:r>
            <a:endParaRPr lang="en-IN" sz="2800" dirty="0">
              <a:solidFill>
                <a:schemeClr val="bg1"/>
              </a:solidFill>
              <a:latin typeface="Abel" panose="02000506030000020004" pitchFamily="2" charset="0"/>
            </a:endParaRPr>
          </a:p>
        </p:txBody>
      </p:sp>
    </p:spTree>
    <p:extLst>
      <p:ext uri="{BB962C8B-B14F-4D97-AF65-F5344CB8AC3E}">
        <p14:creationId xmlns:p14="http://schemas.microsoft.com/office/powerpoint/2010/main" val="18370188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4" name="Google Shape;834;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3" name="Title 2">
            <a:extLst>
              <a:ext uri="{FF2B5EF4-FFF2-40B4-BE49-F238E27FC236}">
                <a16:creationId xmlns:a16="http://schemas.microsoft.com/office/drawing/2014/main" id="{979B4ECE-B235-0B48-5CD4-91F017264827}"/>
              </a:ext>
            </a:extLst>
          </p:cNvPr>
          <p:cNvSpPr>
            <a:spLocks noGrp="1"/>
          </p:cNvSpPr>
          <p:nvPr>
            <p:ph type="title"/>
          </p:nvPr>
        </p:nvSpPr>
        <p:spPr/>
        <p:txBody>
          <a:bodyPr/>
          <a:lstStyle/>
          <a:p>
            <a:pPr algn="l"/>
            <a:r>
              <a:rPr lang="en-IN" dirty="0"/>
              <a:t>COLLISION AVOIDANCE</a:t>
            </a:r>
          </a:p>
        </p:txBody>
      </p:sp>
      <p:sp>
        <p:nvSpPr>
          <p:cNvPr id="5" name="Text Placeholder 4">
            <a:extLst>
              <a:ext uri="{FF2B5EF4-FFF2-40B4-BE49-F238E27FC236}">
                <a16:creationId xmlns:a16="http://schemas.microsoft.com/office/drawing/2014/main" id="{6B6CA738-926C-AA1E-7C14-C67C62A5DAE1}"/>
              </a:ext>
            </a:extLst>
          </p:cNvPr>
          <p:cNvSpPr>
            <a:spLocks noGrp="1"/>
          </p:cNvSpPr>
          <p:nvPr>
            <p:ph type="body" idx="1"/>
          </p:nvPr>
        </p:nvSpPr>
        <p:spPr/>
        <p:txBody>
          <a:bodyPr/>
          <a:lstStyle/>
          <a:p>
            <a:pPr>
              <a:buFont typeface="Wingdings" panose="05000000000000000000" pitchFamily="2" charset="2"/>
              <a:buChar char="v"/>
            </a:pPr>
            <a:endParaRPr lang="en-US" sz="2000" b="1" i="1" u="none" strike="noStrike" dirty="0">
              <a:solidFill>
                <a:schemeClr val="bg1"/>
              </a:solidFill>
              <a:effectLst/>
              <a:latin typeface="Abel" panose="02000506030000020004" pitchFamily="2" charset="0"/>
            </a:endParaRPr>
          </a:p>
          <a:p>
            <a:pPr>
              <a:buFont typeface="Wingdings" panose="05000000000000000000" pitchFamily="2" charset="2"/>
              <a:buChar char="v"/>
            </a:pPr>
            <a:r>
              <a:rPr lang="en-US" sz="2000" b="1" i="1" u="none" strike="noStrike" dirty="0">
                <a:solidFill>
                  <a:schemeClr val="bg1"/>
                </a:solidFill>
                <a:effectLst/>
                <a:latin typeface="Abel" panose="02000506030000020004" pitchFamily="2" charset="0"/>
              </a:rPr>
              <a:t>Orbital Monitoring:</a:t>
            </a:r>
            <a:r>
              <a:rPr lang="en-US" sz="2000" b="0" i="0" u="none" strike="noStrike" dirty="0">
                <a:solidFill>
                  <a:schemeClr val="bg1"/>
                </a:solidFill>
                <a:effectLst/>
                <a:latin typeface="Abel" panose="02000506030000020004" pitchFamily="2" charset="0"/>
              </a:rPr>
              <a:t> Satellite operators continuously monitor the orbital environment for potential collisions with space debris or other satellites. When a collision risk is identified, operators can execute maneuvers to avoid it.</a:t>
            </a:r>
          </a:p>
          <a:p>
            <a:pPr marL="76200" indent="0">
              <a:buNone/>
            </a:pPr>
            <a:endParaRPr lang="en-IN" sz="2800" dirty="0">
              <a:solidFill>
                <a:schemeClr val="bg1"/>
              </a:solidFill>
              <a:latin typeface="Abel" panose="02000506030000020004" pitchFamily="2" charset="0"/>
            </a:endParaRPr>
          </a:p>
        </p:txBody>
      </p:sp>
    </p:spTree>
    <p:extLst>
      <p:ext uri="{BB962C8B-B14F-4D97-AF65-F5344CB8AC3E}">
        <p14:creationId xmlns:p14="http://schemas.microsoft.com/office/powerpoint/2010/main" val="40298123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4" name="Google Shape;834;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13</a:t>
            </a:fld>
            <a:endParaRPr dirty="0"/>
          </a:p>
        </p:txBody>
      </p:sp>
      <p:sp>
        <p:nvSpPr>
          <p:cNvPr id="3" name="Title 2">
            <a:extLst>
              <a:ext uri="{FF2B5EF4-FFF2-40B4-BE49-F238E27FC236}">
                <a16:creationId xmlns:a16="http://schemas.microsoft.com/office/drawing/2014/main" id="{979B4ECE-B235-0B48-5CD4-91F017264827}"/>
              </a:ext>
            </a:extLst>
          </p:cNvPr>
          <p:cNvSpPr>
            <a:spLocks noGrp="1"/>
          </p:cNvSpPr>
          <p:nvPr>
            <p:ph type="title"/>
          </p:nvPr>
        </p:nvSpPr>
        <p:spPr>
          <a:xfrm>
            <a:off x="906597" y="408902"/>
            <a:ext cx="6513000" cy="620400"/>
          </a:xfrm>
        </p:spPr>
        <p:txBody>
          <a:bodyPr/>
          <a:lstStyle/>
          <a:p>
            <a:pPr algn="l"/>
            <a:r>
              <a:rPr lang="en-IN" dirty="0"/>
              <a:t>FUEL  MANAGEMENT</a:t>
            </a:r>
          </a:p>
        </p:txBody>
      </p:sp>
      <p:sp>
        <p:nvSpPr>
          <p:cNvPr id="5" name="Text Placeholder 4">
            <a:extLst>
              <a:ext uri="{FF2B5EF4-FFF2-40B4-BE49-F238E27FC236}">
                <a16:creationId xmlns:a16="http://schemas.microsoft.com/office/drawing/2014/main" id="{6B6CA738-926C-AA1E-7C14-C67C62A5DAE1}"/>
              </a:ext>
            </a:extLst>
          </p:cNvPr>
          <p:cNvSpPr>
            <a:spLocks noGrp="1"/>
          </p:cNvSpPr>
          <p:nvPr>
            <p:ph type="body" idx="1"/>
          </p:nvPr>
        </p:nvSpPr>
        <p:spPr>
          <a:xfrm>
            <a:off x="906597" y="719102"/>
            <a:ext cx="6513000" cy="2695500"/>
          </a:xfrm>
        </p:spPr>
        <p:txBody>
          <a:bodyPr/>
          <a:lstStyle/>
          <a:p>
            <a:pPr>
              <a:buFont typeface="Wingdings" panose="05000000000000000000" pitchFamily="2" charset="2"/>
              <a:buChar char="v"/>
            </a:pPr>
            <a:endParaRPr lang="en-US" sz="2000" b="1" i="1" u="none" strike="noStrike" dirty="0">
              <a:solidFill>
                <a:schemeClr val="bg1"/>
              </a:solidFill>
              <a:effectLst/>
              <a:latin typeface="Abel" panose="02000506030000020004" pitchFamily="2" charset="0"/>
            </a:endParaRPr>
          </a:p>
          <a:p>
            <a:pPr>
              <a:buFont typeface="Wingdings" panose="05000000000000000000" pitchFamily="2" charset="2"/>
              <a:buChar char="v"/>
            </a:pPr>
            <a:r>
              <a:rPr lang="en-US" sz="2000" b="1" i="1" u="none" strike="noStrike" dirty="0">
                <a:solidFill>
                  <a:schemeClr val="bg1"/>
                </a:solidFill>
                <a:effectLst/>
                <a:latin typeface="Abel" panose="02000506030000020004" pitchFamily="2" charset="0"/>
              </a:rPr>
              <a:t>Thrusters:</a:t>
            </a:r>
            <a:r>
              <a:rPr lang="en-US" sz="2000" b="0" i="0" u="none" strike="noStrike" dirty="0">
                <a:solidFill>
                  <a:schemeClr val="bg1"/>
                </a:solidFill>
                <a:effectLst/>
                <a:latin typeface="Abel" panose="02000506030000020004" pitchFamily="2" charset="0"/>
              </a:rPr>
              <a:t> Satellites may have thrusters for orbital maneuvers. Proper fuel management is crucial for executing these maneuvers and extending the satellite's operational life.</a:t>
            </a:r>
            <a:endParaRPr lang="en-IN" sz="3200" dirty="0">
              <a:solidFill>
                <a:schemeClr val="bg1"/>
              </a:solidFill>
              <a:latin typeface="Abel" panose="02000506030000020004" pitchFamily="2" charset="0"/>
            </a:endParaRPr>
          </a:p>
        </p:txBody>
      </p:sp>
      <p:pic>
        <p:nvPicPr>
          <p:cNvPr id="1026" name="Picture 2">
            <a:extLst>
              <a:ext uri="{FF2B5EF4-FFF2-40B4-BE49-F238E27FC236}">
                <a16:creationId xmlns:a16="http://schemas.microsoft.com/office/drawing/2014/main" id="{21D55F57-7CDB-1EF5-D0A9-F65A63B2E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32" y="2194906"/>
            <a:ext cx="3538653" cy="16331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1923C6C-57D7-8006-EEA4-F4EC4BA8F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32" y="3724803"/>
            <a:ext cx="3538653" cy="12688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75DF8B4-4174-3357-894D-544824EBCF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3097" y="2194906"/>
            <a:ext cx="3114388" cy="279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602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4" name="Google Shape;834;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3" name="Title 2">
            <a:extLst>
              <a:ext uri="{FF2B5EF4-FFF2-40B4-BE49-F238E27FC236}">
                <a16:creationId xmlns:a16="http://schemas.microsoft.com/office/drawing/2014/main" id="{979B4ECE-B235-0B48-5CD4-91F017264827}"/>
              </a:ext>
            </a:extLst>
          </p:cNvPr>
          <p:cNvSpPr>
            <a:spLocks noGrp="1"/>
          </p:cNvSpPr>
          <p:nvPr>
            <p:ph type="title"/>
          </p:nvPr>
        </p:nvSpPr>
        <p:spPr/>
        <p:txBody>
          <a:bodyPr/>
          <a:lstStyle/>
          <a:p>
            <a:pPr algn="l"/>
            <a:r>
              <a:rPr lang="en-IN" dirty="0"/>
              <a:t>END OF LIFE PLANNING</a:t>
            </a:r>
          </a:p>
        </p:txBody>
      </p:sp>
      <p:sp>
        <p:nvSpPr>
          <p:cNvPr id="5" name="Text Placeholder 4">
            <a:extLst>
              <a:ext uri="{FF2B5EF4-FFF2-40B4-BE49-F238E27FC236}">
                <a16:creationId xmlns:a16="http://schemas.microsoft.com/office/drawing/2014/main" id="{6B6CA738-926C-AA1E-7C14-C67C62A5DAE1}"/>
              </a:ext>
            </a:extLst>
          </p:cNvPr>
          <p:cNvSpPr>
            <a:spLocks noGrp="1"/>
          </p:cNvSpPr>
          <p:nvPr>
            <p:ph type="body" idx="1"/>
          </p:nvPr>
        </p:nvSpPr>
        <p:spPr/>
        <p:txBody>
          <a:bodyPr/>
          <a:lstStyle/>
          <a:p>
            <a:pPr>
              <a:buFont typeface="Wingdings" panose="05000000000000000000" pitchFamily="2" charset="2"/>
              <a:buChar char="v"/>
            </a:pPr>
            <a:endParaRPr lang="en-US" sz="2000" b="1" i="1" u="none" strike="noStrike" dirty="0">
              <a:solidFill>
                <a:schemeClr val="bg1"/>
              </a:solidFill>
              <a:effectLst/>
              <a:latin typeface="Abel" panose="02000506030000020004" pitchFamily="2" charset="0"/>
            </a:endParaRPr>
          </a:p>
          <a:p>
            <a:pPr rtl="0" fontAlgn="base">
              <a:spcBef>
                <a:spcPts val="0"/>
              </a:spcBef>
              <a:spcAft>
                <a:spcPts val="1500"/>
              </a:spcAft>
              <a:buFont typeface="Wingdings" panose="05000000000000000000" pitchFamily="2" charset="2"/>
              <a:buChar char="v"/>
            </a:pPr>
            <a:r>
              <a:rPr lang="en-US" sz="2000" b="1" i="1" u="none" strike="noStrike" dirty="0">
                <a:solidFill>
                  <a:schemeClr val="bg1"/>
                </a:solidFill>
                <a:effectLst/>
                <a:latin typeface="Abel" panose="02000506030000020004" pitchFamily="2" charset="0"/>
              </a:rPr>
              <a:t>Deorbit Maneuvers:</a:t>
            </a:r>
            <a:r>
              <a:rPr lang="en-US" sz="2000" b="0" i="0" u="none" strike="noStrike" dirty="0">
                <a:solidFill>
                  <a:schemeClr val="bg1"/>
                </a:solidFill>
                <a:effectLst/>
                <a:latin typeface="Abel" panose="02000506030000020004" pitchFamily="2" charset="0"/>
              </a:rPr>
              <a:t> Once a satellite reaches the end of its mission life, operators plan controlled deorbit maneuvers to safely remove the satellite from orbit, reducing the risk of contributing to space debris.</a:t>
            </a:r>
          </a:p>
          <a:p>
            <a:pPr marL="76200" indent="0">
              <a:buNone/>
            </a:pPr>
            <a:endParaRPr lang="en-IN" sz="2800" dirty="0">
              <a:solidFill>
                <a:schemeClr val="bg1"/>
              </a:solidFill>
              <a:latin typeface="Abel" panose="02000506030000020004" pitchFamily="2" charset="0"/>
            </a:endParaRPr>
          </a:p>
        </p:txBody>
      </p:sp>
    </p:spTree>
    <p:extLst>
      <p:ext uri="{BB962C8B-B14F-4D97-AF65-F5344CB8AC3E}">
        <p14:creationId xmlns:p14="http://schemas.microsoft.com/office/powerpoint/2010/main" val="2866568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4" name="Google Shape;834;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3" name="Title 2">
            <a:extLst>
              <a:ext uri="{FF2B5EF4-FFF2-40B4-BE49-F238E27FC236}">
                <a16:creationId xmlns:a16="http://schemas.microsoft.com/office/drawing/2014/main" id="{979B4ECE-B235-0B48-5CD4-91F017264827}"/>
              </a:ext>
            </a:extLst>
          </p:cNvPr>
          <p:cNvSpPr>
            <a:spLocks noGrp="1"/>
          </p:cNvSpPr>
          <p:nvPr>
            <p:ph type="title"/>
          </p:nvPr>
        </p:nvSpPr>
        <p:spPr/>
        <p:txBody>
          <a:bodyPr/>
          <a:lstStyle/>
          <a:p>
            <a:pPr algn="l"/>
            <a:r>
              <a:rPr lang="en-IN" dirty="0"/>
              <a:t>COMMUNICATION SYSTEMS</a:t>
            </a:r>
          </a:p>
        </p:txBody>
      </p:sp>
      <p:sp>
        <p:nvSpPr>
          <p:cNvPr id="5" name="Text Placeholder 4">
            <a:extLst>
              <a:ext uri="{FF2B5EF4-FFF2-40B4-BE49-F238E27FC236}">
                <a16:creationId xmlns:a16="http://schemas.microsoft.com/office/drawing/2014/main" id="{6B6CA738-926C-AA1E-7C14-C67C62A5DAE1}"/>
              </a:ext>
            </a:extLst>
          </p:cNvPr>
          <p:cNvSpPr>
            <a:spLocks noGrp="1"/>
          </p:cNvSpPr>
          <p:nvPr>
            <p:ph type="body" idx="1"/>
          </p:nvPr>
        </p:nvSpPr>
        <p:spPr/>
        <p:txBody>
          <a:bodyPr/>
          <a:lstStyle/>
          <a:p>
            <a:pPr>
              <a:buFont typeface="Wingdings" panose="05000000000000000000" pitchFamily="2" charset="2"/>
              <a:buChar char="v"/>
            </a:pPr>
            <a:endParaRPr lang="en-US" sz="2000" b="1" i="1" u="none" strike="noStrike" dirty="0">
              <a:solidFill>
                <a:schemeClr val="bg1"/>
              </a:solidFill>
              <a:effectLst/>
              <a:latin typeface="Abel" panose="02000506030000020004" pitchFamily="2" charset="0"/>
            </a:endParaRPr>
          </a:p>
          <a:p>
            <a:pPr rtl="0" fontAlgn="base">
              <a:spcBef>
                <a:spcPts val="0"/>
              </a:spcBef>
              <a:spcAft>
                <a:spcPts val="1500"/>
              </a:spcAft>
              <a:buFont typeface="Wingdings" panose="05000000000000000000" pitchFamily="2" charset="2"/>
              <a:buChar char="v"/>
            </a:pPr>
            <a:r>
              <a:rPr lang="en-US" sz="2000" b="1" i="1" u="none" strike="noStrike" dirty="0">
                <a:solidFill>
                  <a:schemeClr val="bg1"/>
                </a:solidFill>
                <a:effectLst/>
                <a:latin typeface="Abel" panose="02000506030000020004" pitchFamily="2" charset="0"/>
              </a:rPr>
              <a:t>Transponders:</a:t>
            </a:r>
            <a:r>
              <a:rPr lang="en-US" sz="2000" b="1" i="0" u="none" strike="noStrike" dirty="0">
                <a:solidFill>
                  <a:schemeClr val="bg1"/>
                </a:solidFill>
                <a:effectLst/>
                <a:latin typeface="Abel" panose="02000506030000020004" pitchFamily="2" charset="0"/>
              </a:rPr>
              <a:t> </a:t>
            </a:r>
            <a:r>
              <a:rPr lang="en-US" sz="2000" b="0" i="0" u="none" strike="noStrike" dirty="0">
                <a:solidFill>
                  <a:schemeClr val="bg1"/>
                </a:solidFill>
                <a:effectLst/>
                <a:latin typeface="Abel" panose="02000506030000020004" pitchFamily="2" charset="0"/>
              </a:rPr>
              <a:t>Regular checks on communication transponders and systems ensure that the satellite can continue to send and receive signals effectively.</a:t>
            </a:r>
            <a:endParaRPr lang="en-IN" sz="3200" dirty="0">
              <a:solidFill>
                <a:schemeClr val="bg1"/>
              </a:solidFill>
              <a:latin typeface="Abel" panose="02000506030000020004" pitchFamily="2" charset="0"/>
            </a:endParaRPr>
          </a:p>
        </p:txBody>
      </p:sp>
    </p:spTree>
    <p:extLst>
      <p:ext uri="{BB962C8B-B14F-4D97-AF65-F5344CB8AC3E}">
        <p14:creationId xmlns:p14="http://schemas.microsoft.com/office/powerpoint/2010/main" val="3013853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Title 7">
            <a:extLst>
              <a:ext uri="{FF2B5EF4-FFF2-40B4-BE49-F238E27FC236}">
                <a16:creationId xmlns:a16="http://schemas.microsoft.com/office/drawing/2014/main" id="{94A9C8B1-4979-52F0-DBA8-0146137AECF9}"/>
              </a:ext>
            </a:extLst>
          </p:cNvPr>
          <p:cNvSpPr>
            <a:spLocks noGrp="1"/>
          </p:cNvSpPr>
          <p:nvPr>
            <p:ph type="title"/>
          </p:nvPr>
        </p:nvSpPr>
        <p:spPr>
          <a:xfrm>
            <a:off x="817399" y="1185602"/>
            <a:ext cx="3161400" cy="620400"/>
          </a:xfrm>
        </p:spPr>
        <p:txBody>
          <a:bodyPr/>
          <a:lstStyle/>
          <a:p>
            <a:r>
              <a:rPr lang="en-IN" dirty="0"/>
              <a:t>HEALTH MONITORING</a:t>
            </a:r>
          </a:p>
        </p:txBody>
      </p:sp>
      <p:sp>
        <p:nvSpPr>
          <p:cNvPr id="9" name="Text Placeholder 8">
            <a:extLst>
              <a:ext uri="{FF2B5EF4-FFF2-40B4-BE49-F238E27FC236}">
                <a16:creationId xmlns:a16="http://schemas.microsoft.com/office/drawing/2014/main" id="{A3F64C10-FB38-9994-B178-8A51820B2CE0}"/>
              </a:ext>
            </a:extLst>
          </p:cNvPr>
          <p:cNvSpPr>
            <a:spLocks noGrp="1"/>
          </p:cNvSpPr>
          <p:nvPr>
            <p:ph type="body" idx="1"/>
          </p:nvPr>
        </p:nvSpPr>
        <p:spPr>
          <a:xfrm>
            <a:off x="817399" y="1986652"/>
            <a:ext cx="3161400" cy="2970600"/>
          </a:xfrm>
        </p:spPr>
        <p:txBody>
          <a:bodyPr/>
          <a:lstStyle/>
          <a:p>
            <a:pPr>
              <a:buFont typeface="Wingdings" panose="05000000000000000000" pitchFamily="2" charset="2"/>
              <a:buChar char="v"/>
            </a:pPr>
            <a:r>
              <a:rPr lang="en-US" sz="1800" b="1" i="1" u="none" strike="noStrike" dirty="0">
                <a:solidFill>
                  <a:schemeClr val="bg1"/>
                </a:solidFill>
                <a:effectLst/>
                <a:latin typeface="Abel" panose="02000506030000020004" pitchFamily="2" charset="0"/>
              </a:rPr>
              <a:t>Telemetry Data:</a:t>
            </a:r>
            <a:r>
              <a:rPr lang="en-US" sz="1800" b="0" i="0" u="none" strike="noStrike" dirty="0">
                <a:solidFill>
                  <a:schemeClr val="bg1"/>
                </a:solidFill>
                <a:effectLst/>
                <a:latin typeface="Abel" panose="02000506030000020004" pitchFamily="2" charset="0"/>
              </a:rPr>
              <a:t> Operators continuously receive telemetry data from satellites, allowing them to assess the health of various subsystems and identify potential issues.</a:t>
            </a:r>
          </a:p>
          <a:p>
            <a:endParaRPr lang="en-IN" dirty="0"/>
          </a:p>
        </p:txBody>
      </p:sp>
      <p:sp>
        <p:nvSpPr>
          <p:cNvPr id="10" name="Text Placeholder 9">
            <a:extLst>
              <a:ext uri="{FF2B5EF4-FFF2-40B4-BE49-F238E27FC236}">
                <a16:creationId xmlns:a16="http://schemas.microsoft.com/office/drawing/2014/main" id="{8A823A6D-AACA-40AE-9D7A-5AF4DF49FD8F}"/>
              </a:ext>
            </a:extLst>
          </p:cNvPr>
          <p:cNvSpPr>
            <a:spLocks noGrp="1"/>
          </p:cNvSpPr>
          <p:nvPr>
            <p:ph type="body" idx="2"/>
          </p:nvPr>
        </p:nvSpPr>
        <p:spPr>
          <a:xfrm>
            <a:off x="4268731" y="817755"/>
            <a:ext cx="4787590" cy="4042853"/>
          </a:xfrm>
        </p:spPr>
        <p:txBody>
          <a:bodyPr/>
          <a:lstStyle/>
          <a:p>
            <a:pPr marL="101600" indent="0" algn="just" rtl="0" fontAlgn="base">
              <a:spcBef>
                <a:spcPts val="0"/>
              </a:spcBef>
              <a:spcAft>
                <a:spcPts val="0"/>
              </a:spcAft>
              <a:buNone/>
            </a:pPr>
            <a:r>
              <a:rPr lang="en-US" b="0" i="0" u="none" strike="noStrike" dirty="0">
                <a:solidFill>
                  <a:schemeClr val="bg1"/>
                </a:solidFill>
                <a:effectLst/>
                <a:latin typeface="Abel" panose="02000506030000020004" pitchFamily="2" charset="0"/>
              </a:rPr>
              <a:t>Both orbital decay and satellite maintenance are critical considerations in space operations. Effective maintenance practices help maximize the utility of satellites, while strategies to mitigate orbital decay contribute to long-term space sustainability.</a:t>
            </a:r>
          </a:p>
          <a:p>
            <a:pPr marL="101600" indent="0">
              <a:buNone/>
            </a:pPr>
            <a:endParaRPr lang="en-IN" dirty="0"/>
          </a:p>
        </p:txBody>
      </p:sp>
    </p:spTree>
    <p:extLst>
      <p:ext uri="{BB962C8B-B14F-4D97-AF65-F5344CB8AC3E}">
        <p14:creationId xmlns:p14="http://schemas.microsoft.com/office/powerpoint/2010/main" val="218847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
          <p:cNvSpPr txBox="1">
            <a:spLocks noGrp="1"/>
          </p:cNvSpPr>
          <p:nvPr>
            <p:ph type="ctrTitle"/>
          </p:nvPr>
        </p:nvSpPr>
        <p:spPr>
          <a:xfrm>
            <a:off x="1786500" y="1508605"/>
            <a:ext cx="55710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solidFill>
                  <a:schemeClr val="bg1"/>
                </a:solidFill>
              </a:rPr>
              <a:t>TOPIC : </a:t>
            </a:r>
            <a:br>
              <a:rPr lang="en-IN" dirty="0">
                <a:solidFill>
                  <a:schemeClr val="bg1"/>
                </a:solidFill>
              </a:rPr>
            </a:br>
            <a:r>
              <a:rPr lang="en-IN" dirty="0">
                <a:solidFill>
                  <a:schemeClr val="bg1"/>
                </a:solidFill>
              </a:rPr>
              <a:t>ORBITAL DECAY &amp; SATELLITE MAINTANACE</a:t>
            </a:r>
            <a:endParaRPr dirty="0">
              <a:solidFill>
                <a:schemeClr val="bg1"/>
              </a:solidFill>
            </a:endParaRPr>
          </a:p>
        </p:txBody>
      </p:sp>
      <mc:AlternateContent xmlns:mc="http://schemas.openxmlformats.org/markup-compatibility/2006">
        <mc:Choice xmlns:am3d="http://schemas.microsoft.com/office/drawing/2017/model3d" Requires="am3d">
          <p:graphicFrame>
            <p:nvGraphicFramePr>
              <p:cNvPr id="2" name="3D Model 1" descr="International Space Station">
                <a:extLst>
                  <a:ext uri="{FF2B5EF4-FFF2-40B4-BE49-F238E27FC236}">
                    <a16:creationId xmlns:a16="http://schemas.microsoft.com/office/drawing/2014/main" id="{21149BA6-1C2E-1D9B-8036-13ECC0277016}"/>
                  </a:ext>
                </a:extLst>
              </p:cNvPr>
              <p:cNvGraphicFramePr>
                <a:graphicFrameLocks noChangeAspect="1"/>
              </p:cNvGraphicFramePr>
              <p:nvPr>
                <p:extLst>
                  <p:ext uri="{D42A27DB-BD31-4B8C-83A1-F6EECF244321}">
                    <p14:modId xmlns:p14="http://schemas.microsoft.com/office/powerpoint/2010/main" val="2072102030"/>
                  </p:ext>
                </p:extLst>
              </p:nvPr>
            </p:nvGraphicFramePr>
            <p:xfrm>
              <a:off x="-44988" y="3549220"/>
              <a:ext cx="3203571" cy="2214932"/>
            </p:xfrm>
            <a:graphic>
              <a:graphicData uri="http://schemas.microsoft.com/office/drawing/2017/model3d">
                <am3d:model3d r:embed="rId3">
                  <am3d:spPr>
                    <a:xfrm>
                      <a:off x="0" y="0"/>
                      <a:ext cx="3203571" cy="2214932"/>
                    </a:xfrm>
                    <a:prstGeom prst="rect">
                      <a:avLst/>
                    </a:prstGeom>
                  </am3d:spPr>
                  <am3d:camera>
                    <am3d:pos x="0" y="0" z="64577018"/>
                    <am3d:up dx="0" dy="36000000" dz="0"/>
                    <am3d:lookAt x="0" y="0" z="0"/>
                    <am3d:perspective fov="2700000"/>
                  </am3d:camera>
                  <am3d:trans>
                    <am3d:meterPerModelUnit n="101748" d="1000000"/>
                    <am3d:preTrans dx="-900703" dy="-6153500" dz="-687014"/>
                    <am3d:scale>
                      <am3d:sx n="1000000" d="1000000"/>
                      <am3d:sy n="1000000" d="1000000"/>
                      <am3d:sz n="1000000" d="1000000"/>
                    </am3d:scale>
                    <am3d:rot ax="-1833632" ay="1903986" az="-1035178"/>
                    <am3d:postTrans dx="0" dy="0" dz="0"/>
                  </am3d:trans>
                  <am3d:raster rName="Office3DRenderer" rVer="16.0.8326">
                    <am3d:blip r:embed="rId4"/>
                  </am3d:raster>
                  <am3d:objViewport viewportSz="34127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International Space Station">
                <a:extLst>
                  <a:ext uri="{FF2B5EF4-FFF2-40B4-BE49-F238E27FC236}">
                    <a16:creationId xmlns:a16="http://schemas.microsoft.com/office/drawing/2014/main" id="{21149BA6-1C2E-1D9B-8036-13ECC0277016}"/>
                  </a:ext>
                </a:extLst>
              </p:cNvPr>
              <p:cNvPicPr>
                <a:picLocks noGrp="1" noRot="1" noChangeAspect="1" noMove="1" noResize="1" noEditPoints="1" noAdjustHandles="1" noChangeArrowheads="1" noChangeShapeType="1" noCrop="1"/>
              </p:cNvPicPr>
              <p:nvPr/>
            </p:nvPicPr>
            <p:blipFill>
              <a:blip r:embed="rId4"/>
              <a:stretch>
                <a:fillRect/>
              </a:stretch>
            </p:blipFill>
            <p:spPr>
              <a:xfrm>
                <a:off x="-44988" y="3549220"/>
                <a:ext cx="3203571" cy="2214932"/>
              </a:xfrm>
              <a:prstGeom prst="rect">
                <a:avLst/>
              </a:prstGeom>
            </p:spPr>
          </p:pic>
        </mc:Fallback>
      </mc:AlternateContent>
    </p:spTree>
    <p:extLst>
      <p:ext uri="{BB962C8B-B14F-4D97-AF65-F5344CB8AC3E}">
        <p14:creationId xmlns:p14="http://schemas.microsoft.com/office/powerpoint/2010/main" val="3227715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60" name="Google Shape;760;p13"/>
          <p:cNvSpPr txBox="1">
            <a:spLocks noGrp="1"/>
          </p:cNvSpPr>
          <p:nvPr>
            <p:ph type="body" idx="1"/>
          </p:nvPr>
        </p:nvSpPr>
        <p:spPr>
          <a:xfrm>
            <a:off x="884664" y="1791629"/>
            <a:ext cx="7567960" cy="2958222"/>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None/>
            </a:pPr>
            <a:r>
              <a:rPr lang="en-IN" dirty="0"/>
              <a:t>Orbital Decay refers to the gradual decrease in the altitude or size of an object’s orbit around a celestial body.</a:t>
            </a:r>
          </a:p>
          <a:p>
            <a:pPr marL="0" indent="0">
              <a:buClr>
                <a:schemeClr val="dk1"/>
              </a:buClr>
              <a:buSzPts val="1100"/>
              <a:buNone/>
            </a:pPr>
            <a:r>
              <a:rPr lang="en-IN" dirty="0"/>
              <a:t>This phenomenon occurs when external forces act on the object such as gravitational perturbations from other celestial bodies, radiation pressure, and tidal forces. These forces results in loss of energy, causing the object to move to a lower orbit over time.</a:t>
            </a:r>
          </a:p>
          <a:p>
            <a:pPr marL="0" indent="0">
              <a:buClr>
                <a:schemeClr val="dk1"/>
              </a:buClr>
              <a:buSzPts val="1100"/>
              <a:buNone/>
            </a:pPr>
            <a:r>
              <a:rPr lang="en-US" dirty="0"/>
              <a:t>Engineers and scientists account for these factors when planning the trajectories of satellites and other objects in space to prevent collisions or re-entry into the atmosphere.</a:t>
            </a:r>
            <a:endParaRPr lang="en-IN" dirty="0"/>
          </a:p>
        </p:txBody>
      </p:sp>
      <p:sp>
        <p:nvSpPr>
          <p:cNvPr id="762" name="Google Shape;762;p1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3" name="Title 2">
            <a:extLst>
              <a:ext uri="{FF2B5EF4-FFF2-40B4-BE49-F238E27FC236}">
                <a16:creationId xmlns:a16="http://schemas.microsoft.com/office/drawing/2014/main" id="{24190F63-B87A-A6C5-157E-FD7741BAF6B6}"/>
              </a:ext>
            </a:extLst>
          </p:cNvPr>
          <p:cNvSpPr>
            <a:spLocks noGrp="1"/>
          </p:cNvSpPr>
          <p:nvPr>
            <p:ph type="title"/>
          </p:nvPr>
        </p:nvSpPr>
        <p:spPr>
          <a:xfrm>
            <a:off x="884663" y="858500"/>
            <a:ext cx="6943812" cy="620400"/>
          </a:xfrm>
        </p:spPr>
        <p:txBody>
          <a:bodyPr/>
          <a:lstStyle/>
          <a:p>
            <a:pPr algn="l"/>
            <a:r>
              <a:rPr lang="en-IN" dirty="0"/>
              <a:t>What is orbital decay?</a:t>
            </a:r>
          </a:p>
        </p:txBody>
      </p:sp>
      <mc:AlternateContent xmlns:mc="http://schemas.openxmlformats.org/markup-compatibility/2006">
        <mc:Choice xmlns:am3d="http://schemas.microsoft.com/office/drawing/2017/model3d" Requires="am3d">
          <p:graphicFrame>
            <p:nvGraphicFramePr>
              <p:cNvPr id="7" name="3D Model 6" descr="International Space Station">
                <a:extLst>
                  <a:ext uri="{FF2B5EF4-FFF2-40B4-BE49-F238E27FC236}">
                    <a16:creationId xmlns:a16="http://schemas.microsoft.com/office/drawing/2014/main" id="{4E58D3A2-FA3F-C9E3-4D62-3E2FB547F373}"/>
                  </a:ext>
                </a:extLst>
              </p:cNvPr>
              <p:cNvGraphicFramePr>
                <a:graphicFrameLocks noChangeAspect="1"/>
              </p:cNvGraphicFramePr>
              <p:nvPr>
                <p:extLst>
                  <p:ext uri="{D42A27DB-BD31-4B8C-83A1-F6EECF244321}">
                    <p14:modId xmlns:p14="http://schemas.microsoft.com/office/powerpoint/2010/main" val="1484186640"/>
                  </p:ext>
                </p:extLst>
              </p:nvPr>
            </p:nvGraphicFramePr>
            <p:xfrm>
              <a:off x="5423618" y="-100092"/>
              <a:ext cx="3298631" cy="1891721"/>
            </p:xfrm>
            <a:graphic>
              <a:graphicData uri="http://schemas.microsoft.com/office/drawing/2017/model3d">
                <am3d:model3d r:embed="rId3">
                  <am3d:spPr>
                    <a:xfrm>
                      <a:off x="0" y="0"/>
                      <a:ext cx="3298631" cy="1891721"/>
                    </a:xfrm>
                    <a:prstGeom prst="rect">
                      <a:avLst/>
                    </a:prstGeom>
                  </am3d:spPr>
                  <am3d:camera>
                    <am3d:pos x="0" y="0" z="64577018"/>
                    <am3d:up dx="0" dy="36000000" dz="0"/>
                    <am3d:lookAt x="0" y="0" z="0"/>
                    <am3d:perspective fov="2700000"/>
                  </am3d:camera>
                  <am3d:trans>
                    <am3d:meterPerModelUnit n="101748" d="1000000"/>
                    <am3d:preTrans dx="-900703" dy="-6153500" dz="-687014"/>
                    <am3d:scale>
                      <am3d:sx n="1000000" d="1000000"/>
                      <am3d:sy n="1000000" d="1000000"/>
                      <am3d:sz n="1000000" d="1000000"/>
                    </am3d:scale>
                    <am3d:rot ax="1967951" ay="-1529429" az="-930051"/>
                    <am3d:postTrans dx="0" dy="0" dz="0"/>
                  </am3d:trans>
                  <am3d:raster rName="Office3DRenderer" rVer="16.0.8326">
                    <am3d:blip r:embed="rId4"/>
                  </am3d:raster>
                  <am3d:objViewport viewportSz="34127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International Space Station">
                <a:extLst>
                  <a:ext uri="{FF2B5EF4-FFF2-40B4-BE49-F238E27FC236}">
                    <a16:creationId xmlns:a16="http://schemas.microsoft.com/office/drawing/2014/main" id="{4E58D3A2-FA3F-C9E3-4D62-3E2FB547F373}"/>
                  </a:ext>
                </a:extLst>
              </p:cNvPr>
              <p:cNvPicPr>
                <a:picLocks noGrp="1" noRot="1" noChangeAspect="1" noMove="1" noResize="1" noEditPoints="1" noAdjustHandles="1" noChangeArrowheads="1" noChangeShapeType="1" noCrop="1"/>
              </p:cNvPicPr>
              <p:nvPr/>
            </p:nvPicPr>
            <p:blipFill>
              <a:blip r:embed="rId4"/>
              <a:stretch>
                <a:fillRect/>
              </a:stretch>
            </p:blipFill>
            <p:spPr>
              <a:xfrm>
                <a:off x="5423618" y="-100092"/>
                <a:ext cx="3298631" cy="1891721"/>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155CC"/>
            </a:gs>
            <a:gs pos="27000">
              <a:srgbClr val="351C75"/>
            </a:gs>
            <a:gs pos="71000">
              <a:srgbClr val="351C75"/>
            </a:gs>
            <a:gs pos="100000">
              <a:srgbClr val="F229FF"/>
            </a:gs>
          </a:gsLst>
          <a:lin ang="8100019" scaled="0"/>
        </a:gradFill>
        <a:effectLst/>
      </p:bgPr>
    </p:bg>
    <p:spTree>
      <p:nvGrpSpPr>
        <p:cNvPr id="1" name="Shape 766"/>
        <p:cNvGrpSpPr/>
        <p:nvPr/>
      </p:nvGrpSpPr>
      <p:grpSpPr>
        <a:xfrm>
          <a:off x="0" y="0"/>
          <a:ext cx="0" cy="0"/>
          <a:chOff x="0" y="0"/>
          <a:chExt cx="0" cy="0"/>
        </a:xfrm>
      </p:grpSpPr>
      <p:sp>
        <p:nvSpPr>
          <p:cNvPr id="2" name="Title 1">
            <a:extLst>
              <a:ext uri="{FF2B5EF4-FFF2-40B4-BE49-F238E27FC236}">
                <a16:creationId xmlns:a16="http://schemas.microsoft.com/office/drawing/2014/main" id="{2BD12ED2-6E3F-70A2-0B72-78F06C6ED9AC}"/>
              </a:ext>
            </a:extLst>
          </p:cNvPr>
          <p:cNvSpPr>
            <a:spLocks noGrp="1"/>
          </p:cNvSpPr>
          <p:nvPr>
            <p:ph type="title"/>
          </p:nvPr>
        </p:nvSpPr>
        <p:spPr>
          <a:xfrm>
            <a:off x="869794" y="382714"/>
            <a:ext cx="7025587" cy="620400"/>
          </a:xfrm>
        </p:spPr>
        <p:txBody>
          <a:bodyPr/>
          <a:lstStyle/>
          <a:p>
            <a:pPr algn="l"/>
            <a:r>
              <a:rPr lang="en-IN" dirty="0"/>
              <a:t>Atmospheric Drag</a:t>
            </a:r>
          </a:p>
        </p:txBody>
      </p:sp>
      <p:sp>
        <p:nvSpPr>
          <p:cNvPr id="3" name="Text Placeholder 2">
            <a:extLst>
              <a:ext uri="{FF2B5EF4-FFF2-40B4-BE49-F238E27FC236}">
                <a16:creationId xmlns:a16="http://schemas.microsoft.com/office/drawing/2014/main" id="{D4BA4780-A04A-57D4-DF6E-437A1E57D67F}"/>
              </a:ext>
            </a:extLst>
          </p:cNvPr>
          <p:cNvSpPr>
            <a:spLocks noGrp="1"/>
          </p:cNvSpPr>
          <p:nvPr>
            <p:ph type="body" idx="1"/>
          </p:nvPr>
        </p:nvSpPr>
        <p:spPr>
          <a:xfrm>
            <a:off x="784856" y="1325023"/>
            <a:ext cx="7025588" cy="3321317"/>
          </a:xfrm>
        </p:spPr>
        <p:txBody>
          <a:bodyPr/>
          <a:lstStyle/>
          <a:p>
            <a:pPr marL="76200" indent="0">
              <a:buNone/>
            </a:pPr>
            <a:r>
              <a:rPr lang="en-IN" dirty="0"/>
              <a:t>Atmospheric Drag also known as aerodynamic drag is a force exerted by the Earth’s atmosphere on objects moving through it.</a:t>
            </a:r>
          </a:p>
          <a:p>
            <a:pPr fontAlgn="base">
              <a:spcBef>
                <a:spcPts val="0"/>
              </a:spcBef>
              <a:spcAft>
                <a:spcPts val="1500"/>
              </a:spcAft>
              <a:buFont typeface="Wingdings" panose="05000000000000000000" pitchFamily="2" charset="2"/>
              <a:buChar char="v"/>
            </a:pPr>
            <a:endParaRPr lang="en-US" sz="1800" b="1" i="1" u="none" strike="noStrike" dirty="0">
              <a:solidFill>
                <a:schemeClr val="bg1"/>
              </a:solidFill>
              <a:effectLst/>
              <a:latin typeface="Abel" panose="02000506030000020004" pitchFamily="2" charset="0"/>
            </a:endParaRPr>
          </a:p>
          <a:p>
            <a:pPr fontAlgn="base">
              <a:spcBef>
                <a:spcPts val="0"/>
              </a:spcBef>
              <a:spcAft>
                <a:spcPts val="1500"/>
              </a:spcAft>
              <a:buFont typeface="Wingdings" panose="05000000000000000000" pitchFamily="2" charset="2"/>
              <a:buChar char="v"/>
            </a:pPr>
            <a:r>
              <a:rPr lang="en-US" sz="1800" b="1" i="1" u="none" strike="noStrike" dirty="0">
                <a:solidFill>
                  <a:schemeClr val="bg1"/>
                </a:solidFill>
                <a:effectLst/>
                <a:latin typeface="Abel" panose="02000506030000020004" pitchFamily="2" charset="0"/>
              </a:rPr>
              <a:t>Mechanism:</a:t>
            </a:r>
            <a:r>
              <a:rPr lang="en-US" sz="1800" b="0" i="0" u="none" strike="noStrike" dirty="0">
                <a:solidFill>
                  <a:schemeClr val="bg1"/>
                </a:solidFill>
                <a:effectLst/>
                <a:latin typeface="Abel" panose="02000506030000020004" pitchFamily="2" charset="0"/>
              </a:rPr>
              <a:t> Even in the near-vacuum of space, there are still trace amounts of atmosphere. As a satellite orbits the Earth, it encounters these atmospheric particles, causing a drag force.</a:t>
            </a:r>
          </a:p>
          <a:p>
            <a:pPr>
              <a:buFont typeface="Wingdings" panose="05000000000000000000" pitchFamily="2" charset="2"/>
              <a:buChar char="v"/>
            </a:pPr>
            <a:r>
              <a:rPr lang="en-US" sz="1800" b="1" i="1" u="none" strike="noStrike" dirty="0">
                <a:solidFill>
                  <a:schemeClr val="bg1"/>
                </a:solidFill>
                <a:effectLst/>
                <a:latin typeface="Abel" panose="02000506030000020004" pitchFamily="2" charset="0"/>
              </a:rPr>
              <a:t>Effect:</a:t>
            </a:r>
            <a:r>
              <a:rPr lang="en-US" sz="1800" b="0" i="0" u="none" strike="noStrike" dirty="0">
                <a:solidFill>
                  <a:schemeClr val="bg1"/>
                </a:solidFill>
                <a:effectLst/>
                <a:latin typeface="Abel" panose="02000506030000020004" pitchFamily="2" charset="0"/>
              </a:rPr>
              <a:t> This drag gradually decreases the satellite's orbital energy and altitude over time</a:t>
            </a:r>
            <a:r>
              <a:rPr lang="en-US" sz="1800" b="0" i="0" u="none" strike="noStrike" dirty="0">
                <a:solidFill>
                  <a:srgbClr val="000000"/>
                </a:solidFill>
                <a:effectLst/>
                <a:latin typeface="Abel" panose="02000506030000020004" pitchFamily="2" charset="0"/>
              </a:rPr>
              <a:t>.</a:t>
            </a:r>
            <a:endParaRPr lang="en-IN" dirty="0">
              <a:latin typeface="Abel" panose="02000506030000020004" pitchFamily="2" charset="0"/>
            </a:endParaRPr>
          </a:p>
          <a:p>
            <a:pPr marL="76200" indent="0">
              <a:buNone/>
            </a:pPr>
            <a:endParaRPr lang="en-IN" dirty="0"/>
          </a:p>
        </p:txBody>
      </p:sp>
      <p:sp>
        <p:nvSpPr>
          <p:cNvPr id="770" name="Google Shape;770;p1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mc:AlternateContent xmlns:mc="http://schemas.openxmlformats.org/markup-compatibility/2006">
        <mc:Choice xmlns:am3d="http://schemas.microsoft.com/office/drawing/2017/model3d" Requires="am3d">
          <p:graphicFrame>
            <p:nvGraphicFramePr>
              <p:cNvPr id="4" name="3D Model 3" descr="International Space Station">
                <a:extLst>
                  <a:ext uri="{FF2B5EF4-FFF2-40B4-BE49-F238E27FC236}">
                    <a16:creationId xmlns:a16="http://schemas.microsoft.com/office/drawing/2014/main" id="{16C00172-4DE5-A899-0234-8DE79E413E3A}"/>
                  </a:ext>
                </a:extLst>
              </p:cNvPr>
              <p:cNvGraphicFramePr>
                <a:graphicFrameLocks noChangeAspect="1"/>
              </p:cNvGraphicFramePr>
              <p:nvPr>
                <p:extLst>
                  <p:ext uri="{D42A27DB-BD31-4B8C-83A1-F6EECF244321}">
                    <p14:modId xmlns:p14="http://schemas.microsoft.com/office/powerpoint/2010/main" val="2894501893"/>
                  </p:ext>
                </p:extLst>
              </p:nvPr>
            </p:nvGraphicFramePr>
            <p:xfrm flipV="1">
              <a:off x="-157342" y="5075167"/>
              <a:ext cx="149908" cy="136568"/>
            </p:xfrm>
            <a:graphic>
              <a:graphicData uri="http://schemas.microsoft.com/office/drawing/2017/model3d">
                <am3d:model3d r:embed="rId3">
                  <am3d:spPr>
                    <a:xfrm flipV="1">
                      <a:off x="0" y="0"/>
                      <a:ext cx="149908" cy="136568"/>
                    </a:xfrm>
                    <a:prstGeom prst="rect">
                      <a:avLst/>
                    </a:prstGeom>
                  </am3d:spPr>
                  <am3d:camera>
                    <am3d:pos x="0" y="0" z="64577018"/>
                    <am3d:up dx="0" dy="36000000" dz="0"/>
                    <am3d:lookAt x="0" y="0" z="0"/>
                    <am3d:perspective fov="2700000"/>
                  </am3d:camera>
                  <am3d:trans>
                    <am3d:meterPerModelUnit n="101748" d="1000000"/>
                    <am3d:preTrans dx="-900703" dy="-6153500" dz="-687014"/>
                    <am3d:scale>
                      <am3d:sx n="1000000" d="1000000"/>
                      <am3d:sy n="1000000" d="1000000"/>
                      <am3d:sz n="1000000" d="1000000"/>
                    </am3d:scale>
                    <am3d:rot ax="-2893399" ay="2103403" az="-1964325"/>
                    <am3d:postTrans dx="0" dy="0" dz="0"/>
                  </am3d:trans>
                  <am3d:raster rName="Office3DRenderer" rVer="16.0.8326">
                    <am3d:blip r:embed="rId4"/>
                  </am3d:raster>
                  <am3d:objViewport viewportSz="1539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International Space Station">
                <a:extLst>
                  <a:ext uri="{FF2B5EF4-FFF2-40B4-BE49-F238E27FC236}">
                    <a16:creationId xmlns:a16="http://schemas.microsoft.com/office/drawing/2014/main" id="{16C00172-4DE5-A899-0234-8DE79E413E3A}"/>
                  </a:ext>
                </a:extLst>
              </p:cNvPr>
              <p:cNvPicPr>
                <a:picLocks noGrp="1" noRot="1" noChangeAspect="1" noMove="1" noResize="1" noEditPoints="1" noAdjustHandles="1" noChangeArrowheads="1" noChangeShapeType="1" noCrop="1"/>
              </p:cNvPicPr>
              <p:nvPr/>
            </p:nvPicPr>
            <p:blipFill>
              <a:blip r:embed="rId4"/>
              <a:stretch>
                <a:fillRect/>
              </a:stretch>
            </p:blipFill>
            <p:spPr>
              <a:xfrm flipV="1">
                <a:off x="-157342" y="5075167"/>
                <a:ext cx="149908" cy="136568"/>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6" name="Title 5">
            <a:extLst>
              <a:ext uri="{FF2B5EF4-FFF2-40B4-BE49-F238E27FC236}">
                <a16:creationId xmlns:a16="http://schemas.microsoft.com/office/drawing/2014/main" id="{A1D8F3E1-2698-82C2-3CCD-1B1CB831733C}"/>
              </a:ext>
            </a:extLst>
          </p:cNvPr>
          <p:cNvSpPr>
            <a:spLocks noGrp="1"/>
          </p:cNvSpPr>
          <p:nvPr>
            <p:ph type="title"/>
          </p:nvPr>
        </p:nvSpPr>
        <p:spPr>
          <a:xfrm>
            <a:off x="1315475" y="620608"/>
            <a:ext cx="6513000" cy="620400"/>
          </a:xfrm>
        </p:spPr>
        <p:txBody>
          <a:bodyPr/>
          <a:lstStyle/>
          <a:p>
            <a:pPr algn="l"/>
            <a:r>
              <a:rPr lang="en-IN" dirty="0"/>
              <a:t>Orbital Parameter</a:t>
            </a:r>
          </a:p>
        </p:txBody>
      </p:sp>
      <p:sp>
        <p:nvSpPr>
          <p:cNvPr id="7" name="Text Placeholder 6">
            <a:extLst>
              <a:ext uri="{FF2B5EF4-FFF2-40B4-BE49-F238E27FC236}">
                <a16:creationId xmlns:a16="http://schemas.microsoft.com/office/drawing/2014/main" id="{8C66ED6B-3F30-09D3-37BC-D39CA8FBD19C}"/>
              </a:ext>
            </a:extLst>
          </p:cNvPr>
          <p:cNvSpPr>
            <a:spLocks noGrp="1"/>
          </p:cNvSpPr>
          <p:nvPr>
            <p:ph type="body" idx="1"/>
          </p:nvPr>
        </p:nvSpPr>
        <p:spPr/>
        <p:txBody>
          <a:bodyPr/>
          <a:lstStyle/>
          <a:p>
            <a:pPr rtl="0" fontAlgn="base">
              <a:spcBef>
                <a:spcPts val="0"/>
              </a:spcBef>
              <a:spcAft>
                <a:spcPts val="0"/>
              </a:spcAft>
              <a:buFont typeface="Wingdings" panose="05000000000000000000" pitchFamily="2" charset="2"/>
              <a:buChar char="v"/>
            </a:pPr>
            <a:r>
              <a:rPr lang="en-US" sz="2000" b="1" i="1" u="none" strike="noStrike" dirty="0">
                <a:solidFill>
                  <a:schemeClr val="bg1"/>
                </a:solidFill>
                <a:effectLst/>
                <a:latin typeface="Abel" panose="02000506030000020004" pitchFamily="2" charset="0"/>
              </a:rPr>
              <a:t>Low Earth Orbit (LEO):</a:t>
            </a:r>
            <a:r>
              <a:rPr lang="en-US" sz="2000" b="0" i="0" u="none" strike="noStrike" dirty="0">
                <a:solidFill>
                  <a:schemeClr val="bg1"/>
                </a:solidFill>
                <a:effectLst/>
                <a:latin typeface="Abel" panose="02000506030000020004" pitchFamily="2" charset="0"/>
              </a:rPr>
              <a:t> Satellites in LEO are more affected by atmospheric drag due to their proximity to Earth. Consequently, LEO satellites have shorter lifespans and require more frequent adjustments.</a:t>
            </a:r>
          </a:p>
          <a:p>
            <a:pPr rtl="0" fontAlgn="base">
              <a:spcBef>
                <a:spcPts val="0"/>
              </a:spcBef>
              <a:spcAft>
                <a:spcPts val="1500"/>
              </a:spcAft>
              <a:buFont typeface="Wingdings" panose="05000000000000000000" pitchFamily="2" charset="2"/>
              <a:buChar char="v"/>
            </a:pPr>
            <a:r>
              <a:rPr lang="en-US" sz="2000" b="1" i="1" u="none" strike="noStrike" dirty="0">
                <a:solidFill>
                  <a:schemeClr val="bg1"/>
                </a:solidFill>
                <a:effectLst/>
                <a:latin typeface="Abel" panose="02000506030000020004" pitchFamily="2" charset="0"/>
              </a:rPr>
              <a:t>Geostationary Orbit (GEO):</a:t>
            </a:r>
            <a:r>
              <a:rPr lang="en-US" sz="2000" b="0" i="0" u="none" strike="noStrike" dirty="0">
                <a:solidFill>
                  <a:schemeClr val="bg1"/>
                </a:solidFill>
                <a:effectLst/>
                <a:latin typeface="Abel" panose="02000506030000020004" pitchFamily="2" charset="0"/>
              </a:rPr>
              <a:t> Satellites in GEO experience minimal atmospheric drag, so their orbits are more stable over a longer period.</a:t>
            </a:r>
          </a:p>
          <a:p>
            <a:endParaRPr lang="en-I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7"/>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Mitigation Strategies</a:t>
            </a:r>
            <a:endParaRPr dirty="0"/>
          </a:p>
        </p:txBody>
      </p:sp>
      <p:sp>
        <p:nvSpPr>
          <p:cNvPr id="788" name="Google Shape;788;p17"/>
          <p:cNvSpPr txBox="1">
            <a:spLocks noGrp="1"/>
          </p:cNvSpPr>
          <p:nvPr>
            <p:ph type="body" idx="1"/>
          </p:nvPr>
        </p:nvSpPr>
        <p:spPr>
          <a:xfrm>
            <a:off x="1315475" y="1577785"/>
            <a:ext cx="6513000" cy="2695500"/>
          </a:xfrm>
          <a:prstGeom prst="rect">
            <a:avLst/>
          </a:prstGeom>
        </p:spPr>
        <p:txBody>
          <a:bodyPr spcFirstLastPara="1" wrap="square" lIns="0" tIns="0" rIns="0" bIns="0" anchor="t" anchorCtr="0">
            <a:noAutofit/>
          </a:bodyPr>
          <a:lstStyle/>
          <a:p>
            <a:pPr>
              <a:buFont typeface="Wingdings" panose="05000000000000000000" pitchFamily="2" charset="2"/>
              <a:buChar char="v"/>
            </a:pPr>
            <a:r>
              <a:rPr lang="en-US" sz="1800" b="1" i="1" u="none" strike="noStrike" dirty="0">
                <a:solidFill>
                  <a:schemeClr val="bg1"/>
                </a:solidFill>
                <a:effectLst/>
                <a:latin typeface="Abel" panose="02000506030000020004" pitchFamily="2" charset="0"/>
              </a:rPr>
              <a:t>Propellant Management:</a:t>
            </a:r>
            <a:r>
              <a:rPr lang="en-US" sz="1800" b="0" i="0" u="none" strike="noStrike" dirty="0">
                <a:solidFill>
                  <a:schemeClr val="bg1"/>
                </a:solidFill>
                <a:effectLst/>
                <a:latin typeface="Abel" panose="02000506030000020004" pitchFamily="2" charset="0"/>
              </a:rPr>
              <a:t> Satellites carry onboard propulsion systems and fuel. Periodic burns can counteract the effects of atmospheric drag, restoring the satellite to its intended orbit.</a:t>
            </a:r>
          </a:p>
          <a:p>
            <a:pPr>
              <a:buFont typeface="Wingdings" panose="05000000000000000000" pitchFamily="2" charset="2"/>
              <a:buChar char="v"/>
            </a:pPr>
            <a:r>
              <a:rPr lang="en-US" sz="1800" b="1" i="1" u="none" strike="noStrike" dirty="0">
                <a:solidFill>
                  <a:schemeClr val="bg1"/>
                </a:solidFill>
                <a:effectLst/>
                <a:latin typeface="Abel" panose="02000506030000020004" pitchFamily="2" charset="0"/>
              </a:rPr>
              <a:t>End-of-Life Maneuvers:</a:t>
            </a:r>
            <a:r>
              <a:rPr lang="en-US" sz="1800" b="1" i="0" u="none" strike="noStrike" dirty="0">
                <a:solidFill>
                  <a:schemeClr val="bg1"/>
                </a:solidFill>
                <a:effectLst/>
                <a:latin typeface="Abel" panose="02000506030000020004" pitchFamily="2" charset="0"/>
              </a:rPr>
              <a:t> </a:t>
            </a:r>
            <a:r>
              <a:rPr lang="en-US" sz="1800" b="0" i="0" u="none" strike="noStrike" dirty="0">
                <a:solidFill>
                  <a:schemeClr val="bg1"/>
                </a:solidFill>
                <a:effectLst/>
                <a:latin typeface="Abel" panose="02000506030000020004" pitchFamily="2" charset="0"/>
              </a:rPr>
              <a:t>When a satellite nears the end of its operational life, controlled deorbit maneuvers can be executed to guide it safely into Earth's atmosphere, where it will burn up.</a:t>
            </a:r>
          </a:p>
          <a:p>
            <a:pPr marL="76200" lvl="0" indent="0" algn="l" rtl="0">
              <a:spcBef>
                <a:spcPts val="600"/>
              </a:spcBef>
              <a:spcAft>
                <a:spcPts val="0"/>
              </a:spcAft>
              <a:buSzPts val="2400"/>
              <a:buNone/>
            </a:pPr>
            <a:endParaRPr dirty="0"/>
          </a:p>
        </p:txBody>
      </p:sp>
      <p:sp>
        <p:nvSpPr>
          <p:cNvPr id="789" name="Google Shape;789;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mc:AlternateContent xmlns:mc="http://schemas.openxmlformats.org/markup-compatibility/2006">
        <mc:Choice xmlns:am3d="http://schemas.microsoft.com/office/drawing/2017/model3d" Requires="am3d">
          <p:graphicFrame>
            <p:nvGraphicFramePr>
              <p:cNvPr id="2" name="3D Model 1" descr="Solar System">
                <a:extLst>
                  <a:ext uri="{FF2B5EF4-FFF2-40B4-BE49-F238E27FC236}">
                    <a16:creationId xmlns:a16="http://schemas.microsoft.com/office/drawing/2014/main" id="{33867D4C-D104-1522-A8D3-63EE04F9794E}"/>
                  </a:ext>
                </a:extLst>
              </p:cNvPr>
              <p:cNvGraphicFramePr>
                <a:graphicFrameLocks noChangeAspect="1"/>
              </p:cNvGraphicFramePr>
              <p:nvPr>
                <p:extLst>
                  <p:ext uri="{D42A27DB-BD31-4B8C-83A1-F6EECF244321}">
                    <p14:modId xmlns:p14="http://schemas.microsoft.com/office/powerpoint/2010/main" val="3638849082"/>
                  </p:ext>
                </p:extLst>
              </p:nvPr>
            </p:nvGraphicFramePr>
            <p:xfrm>
              <a:off x="7501129" y="1577785"/>
              <a:ext cx="1724646" cy="1796690"/>
            </p:xfrm>
            <a:graphic>
              <a:graphicData uri="http://schemas.microsoft.com/office/drawing/2017/model3d">
                <am3d:model3d r:embed="rId3">
                  <am3d:spPr>
                    <a:xfrm>
                      <a:off x="0" y="0"/>
                      <a:ext cx="1724646" cy="1796690"/>
                    </a:xfrm>
                    <a:prstGeom prst="rect">
                      <a:avLst/>
                    </a:prstGeom>
                  </am3d:spPr>
                  <am3d:camera>
                    <am3d:pos x="0" y="0" z="66914033"/>
                    <am3d:up dx="0" dy="36000000" dz="0"/>
                    <am3d:lookAt x="0" y="0" z="0"/>
                    <am3d:perspective fov="2700000"/>
                  </am3d:camera>
                  <am3d:trans>
                    <am3d:meterPerModelUnit n="63" d="1000000"/>
                    <am3d:preTrans dx="-200638" dy="-51960" dz="-12378"/>
                    <am3d:scale>
                      <am3d:sx n="1000000" d="1000000"/>
                      <am3d:sy n="1000000" d="1000000"/>
                      <am3d:sz n="1000000" d="1000000"/>
                    </am3d:scale>
                    <am3d:rot ax="2260881" ay="-942349" az="-708552"/>
                    <am3d:postTrans dx="0" dy="0" dz="0"/>
                  </am3d:trans>
                  <am3d:raster rName="Office3DRenderer" rVer="16.0.8326">
                    <am3d:blip r:embed="rId4"/>
                  </am3d:raster>
                  <am3d:objViewport viewportSz="25837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olar System">
                <a:extLst>
                  <a:ext uri="{FF2B5EF4-FFF2-40B4-BE49-F238E27FC236}">
                    <a16:creationId xmlns:a16="http://schemas.microsoft.com/office/drawing/2014/main" id="{33867D4C-D104-1522-A8D3-63EE04F9794E}"/>
                  </a:ext>
                </a:extLst>
              </p:cNvPr>
              <p:cNvPicPr>
                <a:picLocks noGrp="1" noRot="1" noChangeAspect="1" noMove="1" noResize="1" noEditPoints="1" noAdjustHandles="1" noChangeArrowheads="1" noChangeShapeType="1" noCrop="1"/>
              </p:cNvPicPr>
              <p:nvPr/>
            </p:nvPicPr>
            <p:blipFill>
              <a:blip r:embed="rId4"/>
              <a:stretch>
                <a:fillRect/>
              </a:stretch>
            </p:blipFill>
            <p:spPr>
              <a:xfrm>
                <a:off x="7501129" y="1577785"/>
                <a:ext cx="1724646" cy="1796690"/>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2" name="Title 1">
            <a:extLst>
              <a:ext uri="{FF2B5EF4-FFF2-40B4-BE49-F238E27FC236}">
                <a16:creationId xmlns:a16="http://schemas.microsoft.com/office/drawing/2014/main" id="{88FD31B4-FB4C-7B5B-754E-AC7600D87469}"/>
              </a:ext>
            </a:extLst>
          </p:cNvPr>
          <p:cNvSpPr>
            <a:spLocks noGrp="1"/>
          </p:cNvSpPr>
          <p:nvPr>
            <p:ph type="title"/>
          </p:nvPr>
        </p:nvSpPr>
        <p:spPr>
          <a:xfrm>
            <a:off x="1315475" y="1178169"/>
            <a:ext cx="6513000" cy="620400"/>
          </a:xfrm>
        </p:spPr>
        <p:txBody>
          <a:bodyPr/>
          <a:lstStyle/>
          <a:p>
            <a:pPr algn="l"/>
            <a:r>
              <a:rPr lang="en-IN" dirty="0"/>
              <a:t>Natural Factors</a:t>
            </a:r>
          </a:p>
        </p:txBody>
      </p:sp>
      <p:sp>
        <p:nvSpPr>
          <p:cNvPr id="3" name="Text Placeholder 2">
            <a:extLst>
              <a:ext uri="{FF2B5EF4-FFF2-40B4-BE49-F238E27FC236}">
                <a16:creationId xmlns:a16="http://schemas.microsoft.com/office/drawing/2014/main" id="{A8ED7A9E-415A-483A-CB20-09CB87BB440F}"/>
              </a:ext>
            </a:extLst>
          </p:cNvPr>
          <p:cNvSpPr>
            <a:spLocks noGrp="1"/>
          </p:cNvSpPr>
          <p:nvPr>
            <p:ph type="body" idx="1"/>
          </p:nvPr>
        </p:nvSpPr>
        <p:spPr>
          <a:xfrm>
            <a:off x="1315475" y="1919756"/>
            <a:ext cx="6513000" cy="2695500"/>
          </a:xfrm>
        </p:spPr>
        <p:txBody>
          <a:bodyPr/>
          <a:lstStyle/>
          <a:p>
            <a:pPr>
              <a:buFont typeface="Wingdings" panose="05000000000000000000" pitchFamily="2" charset="2"/>
              <a:buChar char="v"/>
            </a:pPr>
            <a:r>
              <a:rPr lang="en-US" sz="2000" b="1" i="1" u="none" strike="noStrike" dirty="0">
                <a:solidFill>
                  <a:schemeClr val="bg1"/>
                </a:solidFill>
                <a:effectLst/>
                <a:latin typeface="Abel" panose="02000506030000020004" pitchFamily="2" charset="0"/>
              </a:rPr>
              <a:t>Solar Activity:</a:t>
            </a:r>
            <a:r>
              <a:rPr lang="en-US" sz="2000" b="0" i="0" u="none" strike="noStrike" dirty="0">
                <a:solidFill>
                  <a:schemeClr val="bg1"/>
                </a:solidFill>
                <a:effectLst/>
                <a:latin typeface="Abel" panose="02000506030000020004" pitchFamily="2" charset="0"/>
              </a:rPr>
              <a:t>  Variations in solar activity can impact the density of the Earth's upper atmosphere, influencing the rate of orbital decay.</a:t>
            </a:r>
            <a:endParaRPr lang="en-IN" sz="2800" dirty="0">
              <a:solidFill>
                <a:schemeClr val="bg1"/>
              </a:solidFill>
              <a:latin typeface="Abel" panose="02000506030000020004" pitchFamily="2" charset="0"/>
            </a:endParaRPr>
          </a:p>
        </p:txBody>
      </p:sp>
      <mc:AlternateContent xmlns:mc="http://schemas.openxmlformats.org/markup-compatibility/2006">
        <mc:Choice xmlns:am3d="http://schemas.microsoft.com/office/drawing/2017/model3d" Requires="am3d">
          <p:graphicFrame>
            <p:nvGraphicFramePr>
              <p:cNvPr id="4" name="3D Model 3" descr="Solar System">
                <a:extLst>
                  <a:ext uri="{FF2B5EF4-FFF2-40B4-BE49-F238E27FC236}">
                    <a16:creationId xmlns:a16="http://schemas.microsoft.com/office/drawing/2014/main" id="{BA17CEFA-B597-D8C1-D1CD-984870B98B99}"/>
                  </a:ext>
                </a:extLst>
              </p:cNvPr>
              <p:cNvGraphicFramePr>
                <a:graphicFrameLocks noChangeAspect="1"/>
              </p:cNvGraphicFramePr>
              <p:nvPr>
                <p:extLst>
                  <p:ext uri="{D42A27DB-BD31-4B8C-83A1-F6EECF244321}">
                    <p14:modId xmlns:p14="http://schemas.microsoft.com/office/powerpoint/2010/main" val="830034512"/>
                  </p:ext>
                </p:extLst>
              </p:nvPr>
            </p:nvGraphicFramePr>
            <p:xfrm>
              <a:off x="531189" y="2783504"/>
              <a:ext cx="2595218" cy="2214966"/>
            </p:xfrm>
            <a:graphic>
              <a:graphicData uri="http://schemas.microsoft.com/office/drawing/2017/model3d">
                <am3d:model3d r:embed="rId3">
                  <am3d:spPr>
                    <a:xfrm>
                      <a:off x="0" y="0"/>
                      <a:ext cx="2595218" cy="2214966"/>
                    </a:xfrm>
                    <a:prstGeom prst="rect">
                      <a:avLst/>
                    </a:prstGeom>
                  </am3d:spPr>
                  <am3d:camera>
                    <am3d:pos x="0" y="0" z="66914033"/>
                    <am3d:up dx="0" dy="36000000" dz="0"/>
                    <am3d:lookAt x="0" y="0" z="0"/>
                    <am3d:perspective fov="2700000"/>
                  </am3d:camera>
                  <am3d:trans>
                    <am3d:meterPerModelUnit n="63" d="1000000"/>
                    <am3d:preTrans dx="-200638" dy="-51960" dz="-12378"/>
                    <am3d:scale>
                      <am3d:sx n="1000000" d="1000000"/>
                      <am3d:sy n="1000000" d="1000000"/>
                      <am3d:sz n="1000000" d="1000000"/>
                    </am3d:scale>
                    <am3d:rot ax="6036518" ay="3948563" az="6096186"/>
                    <am3d:postTrans dx="0" dy="0" dz="0"/>
                  </am3d:trans>
                  <am3d:raster rName="Office3DRenderer" rVer="16.0.8326">
                    <am3d:blip r:embed="rId4"/>
                  </am3d:raster>
                  <am3d:objViewport viewportSz="38310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olar System">
                <a:extLst>
                  <a:ext uri="{FF2B5EF4-FFF2-40B4-BE49-F238E27FC236}">
                    <a16:creationId xmlns:a16="http://schemas.microsoft.com/office/drawing/2014/main" id="{BA17CEFA-B597-D8C1-D1CD-984870B98B99}"/>
                  </a:ext>
                </a:extLst>
              </p:cNvPr>
              <p:cNvPicPr>
                <a:picLocks noGrp="1" noRot="1" noChangeAspect="1" noMove="1" noResize="1" noEditPoints="1" noAdjustHandles="1" noChangeArrowheads="1" noChangeShapeType="1" noCrop="1"/>
              </p:cNvPicPr>
              <p:nvPr/>
            </p:nvPicPr>
            <p:blipFill>
              <a:blip r:embed="rId4"/>
              <a:stretch>
                <a:fillRect/>
              </a:stretch>
            </p:blipFill>
            <p:spPr>
              <a:xfrm>
                <a:off x="531189" y="2783504"/>
                <a:ext cx="2595218" cy="22149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A5E1534C-DC56-57F1-DF49-B331F289A55C}"/>
                  </a:ext>
                </a:extLst>
              </p:cNvPr>
              <p:cNvGraphicFramePr>
                <a:graphicFrameLocks noChangeAspect="1"/>
              </p:cNvGraphicFramePr>
              <p:nvPr>
                <p:extLst>
                  <p:ext uri="{D42A27DB-BD31-4B8C-83A1-F6EECF244321}">
                    <p14:modId xmlns:p14="http://schemas.microsoft.com/office/powerpoint/2010/main" val="1325175140"/>
                  </p:ext>
                </p:extLst>
              </p:nvPr>
            </p:nvGraphicFramePr>
            <p:xfrm>
              <a:off x="403809" y="2022419"/>
              <a:ext cx="795582" cy="1098662"/>
            </p:xfrm>
            <a:graphic>
              <a:graphicData uri="http://schemas.microsoft.com/office/drawing/2017/model3d">
                <am3d:model3d r:embed="rId5">
                  <am3d:spPr>
                    <a:xfrm>
                      <a:off x="0" y="0"/>
                      <a:ext cx="795582" cy="1098662"/>
                    </a:xfrm>
                    <a:prstGeom prst="rect">
                      <a:avLst/>
                    </a:prstGeom>
                  </am3d:spPr>
                  <am3d:camera>
                    <am3d:pos x="0" y="0" z="69859155"/>
                    <am3d:up dx="0" dy="36000000" dz="0"/>
                    <am3d:lookAt x="0" y="0" z="0"/>
                    <am3d:perspective fov="2700000"/>
                  </am3d:camera>
                  <am3d:trans>
                    <am3d:meterPerModelUnit n="428441" d="1000000"/>
                    <am3d:preTrans dx="1516618" dy="-1738403" dz="-583117"/>
                    <am3d:scale>
                      <am3d:sx n="1000000" d="1000000"/>
                      <am3d:sy n="1000000" d="1000000"/>
                      <am3d:sz n="1000000" d="1000000"/>
                    </am3d:scale>
                    <am3d:rot ax="20400000" ay="10800000"/>
                    <am3d:postTrans dx="0" dy="0" dz="0"/>
                  </am3d:trans>
                  <am3d:raster rName="Office3DRenderer" rVer="16.0.8326">
                    <am3d:blip r:embed="rId6"/>
                  </am3d:raster>
                  <am3d:objViewport viewportSz="14585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A5E1534C-DC56-57F1-DF49-B331F289A55C}"/>
                  </a:ext>
                </a:extLst>
              </p:cNvPr>
              <p:cNvPicPr>
                <a:picLocks noGrp="1" noRot="1" noChangeAspect="1" noMove="1" noResize="1" noEditPoints="1" noAdjustHandles="1" noChangeArrowheads="1" noChangeShapeType="1" noCrop="1"/>
              </p:cNvPicPr>
              <p:nvPr/>
            </p:nvPicPr>
            <p:blipFill>
              <a:blip r:embed="rId6"/>
              <a:stretch>
                <a:fillRect/>
              </a:stretch>
            </p:blipFill>
            <p:spPr>
              <a:xfrm>
                <a:off x="403809" y="2022419"/>
                <a:ext cx="795582" cy="10986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145147C1-42C6-79FE-AA55-36C0346BC39A}"/>
                  </a:ext>
                </a:extLst>
              </p:cNvPr>
              <p:cNvGraphicFramePr>
                <a:graphicFrameLocks noChangeAspect="1"/>
              </p:cNvGraphicFramePr>
              <p:nvPr>
                <p:extLst>
                  <p:ext uri="{D42A27DB-BD31-4B8C-83A1-F6EECF244321}">
                    <p14:modId xmlns:p14="http://schemas.microsoft.com/office/powerpoint/2010/main" val="1629159053"/>
                  </p:ext>
                </p:extLst>
              </p:nvPr>
            </p:nvGraphicFramePr>
            <p:xfrm>
              <a:off x="-7568" y="1785076"/>
              <a:ext cx="520688" cy="463885"/>
            </p:xfrm>
            <a:graphic>
              <a:graphicData uri="http://schemas.microsoft.com/office/drawing/2017/model3d">
                <am3d:model3d r:embed="rId5">
                  <am3d:spPr>
                    <a:xfrm>
                      <a:off x="0" y="0"/>
                      <a:ext cx="520688" cy="463885"/>
                    </a:xfrm>
                    <a:prstGeom prst="rect">
                      <a:avLst/>
                    </a:prstGeom>
                  </am3d:spPr>
                  <am3d:camera>
                    <am3d:pos x="0" y="0" z="69859155"/>
                    <am3d:up dx="0" dy="36000000" dz="0"/>
                    <am3d:lookAt x="0" y="0" z="0"/>
                    <am3d:perspective fov="2700000"/>
                  </am3d:camera>
                  <am3d:trans>
                    <am3d:meterPerModelUnit n="428441" d="1000000"/>
                    <am3d:preTrans dx="1516618" dy="-1738403" dz="-583117"/>
                    <am3d:scale>
                      <am3d:sx n="1000000" d="1000000"/>
                      <am3d:sy n="1000000" d="1000000"/>
                      <am3d:sz n="1000000" d="1000000"/>
                    </am3d:scale>
                    <am3d:rot ax="5352546" ay="-742530" az="-5178857"/>
                    <am3d:postTrans dx="0" dy="0" dz="0"/>
                  </am3d:trans>
                  <am3d:raster rName="Office3DRenderer" rVer="16.0.8326">
                    <am3d:blip r:embed="rId7"/>
                  </am3d:raster>
                  <am3d:objViewport viewportSz="8236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145147C1-42C6-79FE-AA55-36C0346BC39A}"/>
                  </a:ext>
                </a:extLst>
              </p:cNvPr>
              <p:cNvPicPr>
                <a:picLocks noGrp="1" noRot="1" noChangeAspect="1" noMove="1" noResize="1" noEditPoints="1" noAdjustHandles="1" noChangeArrowheads="1" noChangeShapeType="1" noCrop="1"/>
              </p:cNvPicPr>
              <p:nvPr/>
            </p:nvPicPr>
            <p:blipFill>
              <a:blip r:embed="rId7"/>
              <a:stretch>
                <a:fillRect/>
              </a:stretch>
            </p:blipFill>
            <p:spPr>
              <a:xfrm>
                <a:off x="-7568" y="1785076"/>
                <a:ext cx="520688" cy="4638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48C8E41E-7761-A793-6033-267EA947B6B5}"/>
                  </a:ext>
                </a:extLst>
              </p:cNvPr>
              <p:cNvGraphicFramePr>
                <a:graphicFrameLocks noChangeAspect="1"/>
              </p:cNvGraphicFramePr>
              <p:nvPr>
                <p:extLst>
                  <p:ext uri="{D42A27DB-BD31-4B8C-83A1-F6EECF244321}">
                    <p14:modId xmlns:p14="http://schemas.microsoft.com/office/powerpoint/2010/main" val="1231475582"/>
                  </p:ext>
                </p:extLst>
              </p:nvPr>
            </p:nvGraphicFramePr>
            <p:xfrm>
              <a:off x="829496" y="2011707"/>
              <a:ext cx="485979" cy="558660"/>
            </p:xfrm>
            <a:graphic>
              <a:graphicData uri="http://schemas.microsoft.com/office/drawing/2017/model3d">
                <am3d:model3d r:embed="rId5">
                  <am3d:spPr>
                    <a:xfrm>
                      <a:off x="0" y="0"/>
                      <a:ext cx="485979" cy="558660"/>
                    </a:xfrm>
                    <a:prstGeom prst="rect">
                      <a:avLst/>
                    </a:prstGeom>
                  </am3d:spPr>
                  <am3d:camera>
                    <am3d:pos x="0" y="0" z="69859155"/>
                    <am3d:up dx="0" dy="36000000" dz="0"/>
                    <am3d:lookAt x="0" y="0" z="0"/>
                    <am3d:perspective fov="2700000"/>
                  </am3d:camera>
                  <am3d:trans>
                    <am3d:meterPerModelUnit n="428441" d="1000000"/>
                    <am3d:preTrans dx="1516618" dy="-1738403" dz="-583117"/>
                    <am3d:scale>
                      <am3d:sx n="1000000" d="1000000"/>
                      <am3d:sy n="1000000" d="1000000"/>
                      <am3d:sz n="1000000" d="1000000"/>
                    </am3d:scale>
                    <am3d:rot ax="7828600" ay="-4957791" az="-7842690"/>
                    <am3d:postTrans dx="0" dy="0" dz="0"/>
                  </am3d:trans>
                  <am3d:raster rName="Office3DRenderer" rVer="16.0.8326">
                    <am3d:blip r:embed="rId8"/>
                  </am3d:raster>
                  <am3d:objViewport viewportSz="7101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48C8E41E-7761-A793-6033-267EA947B6B5}"/>
                  </a:ext>
                </a:extLst>
              </p:cNvPr>
              <p:cNvPicPr>
                <a:picLocks noGrp="1" noRot="1" noChangeAspect="1" noMove="1" noResize="1" noEditPoints="1" noAdjustHandles="1" noChangeArrowheads="1" noChangeShapeType="1" noCrop="1"/>
              </p:cNvPicPr>
              <p:nvPr/>
            </p:nvPicPr>
            <p:blipFill>
              <a:blip r:embed="rId8"/>
              <a:stretch>
                <a:fillRect/>
              </a:stretch>
            </p:blipFill>
            <p:spPr>
              <a:xfrm>
                <a:off x="829496" y="2011707"/>
                <a:ext cx="485979" cy="558660"/>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9"/>
          <p:cNvSpPr txBox="1">
            <a:spLocks noGrp="1"/>
          </p:cNvSpPr>
          <p:nvPr>
            <p:ph type="body" idx="1"/>
          </p:nvPr>
        </p:nvSpPr>
        <p:spPr>
          <a:xfrm>
            <a:off x="992434" y="1867707"/>
            <a:ext cx="7159082" cy="2970600"/>
          </a:xfrm>
          <a:prstGeom prst="rect">
            <a:avLst/>
          </a:prstGeom>
        </p:spPr>
        <p:txBody>
          <a:bodyPr spcFirstLastPara="1" wrap="square" lIns="0" tIns="0" rIns="0" bIns="0" anchor="t" anchorCtr="0">
            <a:noAutofit/>
          </a:bodyPr>
          <a:lstStyle/>
          <a:p>
            <a:pPr marL="285750" lvl="0" indent="-285750" algn="l" rtl="0">
              <a:spcBef>
                <a:spcPts val="600"/>
              </a:spcBef>
              <a:spcAft>
                <a:spcPts val="0"/>
              </a:spcAft>
              <a:buFont typeface="Wingdings" panose="05000000000000000000" pitchFamily="2" charset="2"/>
              <a:buChar char="v"/>
            </a:pPr>
            <a:r>
              <a:rPr lang="en-US" sz="1800" b="1" i="1" u="none" strike="noStrike" dirty="0">
                <a:solidFill>
                  <a:schemeClr val="bg1"/>
                </a:solidFill>
                <a:effectLst/>
                <a:latin typeface="Abel" panose="02000506030000020004" pitchFamily="2" charset="0"/>
              </a:rPr>
              <a:t>Collision Risks:</a:t>
            </a:r>
            <a:r>
              <a:rPr lang="en-US" sz="1800" b="0" i="0" u="none" strike="noStrike" dirty="0">
                <a:solidFill>
                  <a:schemeClr val="bg1"/>
                </a:solidFill>
                <a:effectLst/>
                <a:latin typeface="Abel" panose="02000506030000020004" pitchFamily="2" charset="0"/>
              </a:rPr>
              <a:t> Orbital decay can bring satellites closer to other space objects, increasing the risk of collisions. This highlights the importance of space debris management and collision avoidance strategies.</a:t>
            </a:r>
            <a:endParaRPr dirty="0">
              <a:solidFill>
                <a:schemeClr val="bg1"/>
              </a:solidFill>
              <a:latin typeface="Abel" panose="02000506030000020004" pitchFamily="2" charset="0"/>
            </a:endParaRPr>
          </a:p>
        </p:txBody>
      </p:sp>
      <p:sp>
        <p:nvSpPr>
          <p:cNvPr id="815" name="Google Shape;815;p19"/>
          <p:cNvSpPr txBox="1">
            <a:spLocks noGrp="1"/>
          </p:cNvSpPr>
          <p:nvPr>
            <p:ph type="title"/>
          </p:nvPr>
        </p:nvSpPr>
        <p:spPr>
          <a:xfrm>
            <a:off x="1315475" y="1066656"/>
            <a:ext cx="6513000" cy="620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SPACE DEBRIS</a:t>
            </a:r>
            <a:endParaRPr dirty="0"/>
          </a:p>
        </p:txBody>
      </p:sp>
      <p:sp>
        <p:nvSpPr>
          <p:cNvPr id="817" name="Google Shape;817;p1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01ECED9-F5E0-2C48-BAE6-1AC41F330430}"/>
                  </a:ext>
                </a:extLst>
              </p:cNvPr>
              <p:cNvGraphicFramePr>
                <a:graphicFrameLocks noChangeAspect="1"/>
              </p:cNvGraphicFramePr>
              <p:nvPr>
                <p:extLst>
                  <p:ext uri="{D42A27DB-BD31-4B8C-83A1-F6EECF244321}">
                    <p14:modId xmlns:p14="http://schemas.microsoft.com/office/powerpoint/2010/main" val="3325425201"/>
                  </p:ext>
                </p:extLst>
              </p:nvPr>
            </p:nvGraphicFramePr>
            <p:xfrm>
              <a:off x="6080136" y="3353007"/>
              <a:ext cx="757697" cy="836015"/>
            </p:xfrm>
            <a:graphic>
              <a:graphicData uri="http://schemas.microsoft.com/office/drawing/2017/model3d">
                <am3d:model3d r:embed="rId3">
                  <am3d:spPr>
                    <a:xfrm>
                      <a:off x="0" y="0"/>
                      <a:ext cx="757697" cy="836015"/>
                    </a:xfrm>
                    <a:prstGeom prst="rect">
                      <a:avLst/>
                    </a:prstGeom>
                  </am3d:spPr>
                  <am3d:camera>
                    <am3d:pos x="0" y="0" z="69859155"/>
                    <am3d:up dx="0" dy="36000000" dz="0"/>
                    <am3d:lookAt x="0" y="0" z="0"/>
                    <am3d:perspective fov="2700000"/>
                  </am3d:camera>
                  <am3d:trans>
                    <am3d:meterPerModelUnit n="428441" d="1000000"/>
                    <am3d:preTrans dx="1516618" dy="-1738403" dz="-583117"/>
                    <am3d:scale>
                      <am3d:sx n="1000000" d="1000000"/>
                      <am3d:sy n="1000000" d="1000000"/>
                      <am3d:sz n="1000000" d="1000000"/>
                    </am3d:scale>
                    <am3d:rot ax="6173790" ay="-61523" az="268194"/>
                    <am3d:postTrans dx="0" dy="0" dz="0"/>
                  </am3d:trans>
                  <am3d:raster rName="Office3DRenderer" rVer="16.0.8326">
                    <am3d:blip r:embed="rId4"/>
                  </am3d:raster>
                  <am3d:objViewport viewportSz="14585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01ECED9-F5E0-2C48-BAE6-1AC41F330430}"/>
                  </a:ext>
                </a:extLst>
              </p:cNvPr>
              <p:cNvPicPr>
                <a:picLocks noGrp="1" noRot="1" noChangeAspect="1" noMove="1" noResize="1" noEditPoints="1" noAdjustHandles="1" noChangeArrowheads="1" noChangeShapeType="1" noCrop="1"/>
              </p:cNvPicPr>
              <p:nvPr/>
            </p:nvPicPr>
            <p:blipFill>
              <a:blip r:embed="rId4"/>
              <a:stretch>
                <a:fillRect/>
              </a:stretch>
            </p:blipFill>
            <p:spPr>
              <a:xfrm>
                <a:off x="6080136" y="3353007"/>
                <a:ext cx="757697" cy="8360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Solar System">
                <a:extLst>
                  <a:ext uri="{FF2B5EF4-FFF2-40B4-BE49-F238E27FC236}">
                    <a16:creationId xmlns:a16="http://schemas.microsoft.com/office/drawing/2014/main" id="{41A8A058-16BE-01B1-899A-F5C2101F6853}"/>
                  </a:ext>
                </a:extLst>
              </p:cNvPr>
              <p:cNvGraphicFramePr>
                <a:graphicFrameLocks noChangeAspect="1"/>
              </p:cNvGraphicFramePr>
              <p:nvPr>
                <p:extLst>
                  <p:ext uri="{D42A27DB-BD31-4B8C-83A1-F6EECF244321}">
                    <p14:modId xmlns:p14="http://schemas.microsoft.com/office/powerpoint/2010/main" val="3821295040"/>
                  </p:ext>
                </p:extLst>
              </p:nvPr>
            </p:nvGraphicFramePr>
            <p:xfrm>
              <a:off x="9144000" y="3189883"/>
              <a:ext cx="1383076" cy="1756768"/>
            </p:xfrm>
            <a:graphic>
              <a:graphicData uri="http://schemas.microsoft.com/office/drawing/2017/model3d">
                <am3d:model3d r:embed="rId5">
                  <am3d:spPr>
                    <a:xfrm>
                      <a:off x="0" y="0"/>
                      <a:ext cx="1383076" cy="1756768"/>
                    </a:xfrm>
                    <a:prstGeom prst="rect">
                      <a:avLst/>
                    </a:prstGeom>
                  </am3d:spPr>
                  <am3d:camera>
                    <am3d:pos x="0" y="0" z="66914033"/>
                    <am3d:up dx="0" dy="36000000" dz="0"/>
                    <am3d:lookAt x="0" y="0" z="0"/>
                    <am3d:perspective fov="2700000"/>
                  </am3d:camera>
                  <am3d:trans>
                    <am3d:meterPerModelUnit n="63" d="1000000"/>
                    <am3d:preTrans dx="-200638" dy="-51960" dz="-12378"/>
                    <am3d:scale>
                      <am3d:sx n="1000000" d="1000000"/>
                      <am3d:sy n="1000000" d="1000000"/>
                      <am3d:sz n="1000000" d="1000000"/>
                    </am3d:scale>
                    <am3d:rot ax="6036518" ay="3948563" az="6096186"/>
                    <am3d:postTrans dx="0" dy="0" dz="0"/>
                  </am3d:trans>
                  <am3d:raster rName="Office3DRenderer" rVer="16.0.8326">
                    <am3d:blip r:embed="rId6"/>
                  </am3d:raster>
                  <am3d:objViewport viewportSz="20416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olar System">
                <a:extLst>
                  <a:ext uri="{FF2B5EF4-FFF2-40B4-BE49-F238E27FC236}">
                    <a16:creationId xmlns:a16="http://schemas.microsoft.com/office/drawing/2014/main" id="{41A8A058-16BE-01B1-899A-F5C2101F6853}"/>
                  </a:ext>
                </a:extLst>
              </p:cNvPr>
              <p:cNvPicPr>
                <a:picLocks noGrp="1" noRot="1" noChangeAspect="1" noMove="1" noResize="1" noEditPoints="1" noAdjustHandles="1" noChangeArrowheads="1" noChangeShapeType="1" noCrop="1"/>
              </p:cNvPicPr>
              <p:nvPr/>
            </p:nvPicPr>
            <p:blipFill>
              <a:blip r:embed="rId6"/>
              <a:stretch>
                <a:fillRect/>
              </a:stretch>
            </p:blipFill>
            <p:spPr>
              <a:xfrm>
                <a:off x="9144000" y="3189883"/>
                <a:ext cx="1383076" cy="175676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E151162B-D47C-5DC3-2800-07EEADC6266D}"/>
                  </a:ext>
                </a:extLst>
              </p:cNvPr>
              <p:cNvGraphicFramePr>
                <a:graphicFrameLocks noChangeAspect="1"/>
              </p:cNvGraphicFramePr>
              <p:nvPr>
                <p:extLst>
                  <p:ext uri="{D42A27DB-BD31-4B8C-83A1-F6EECF244321}">
                    <p14:modId xmlns:p14="http://schemas.microsoft.com/office/powerpoint/2010/main" val="895116422"/>
                  </p:ext>
                </p:extLst>
              </p:nvPr>
            </p:nvGraphicFramePr>
            <p:xfrm>
              <a:off x="5838834" y="4048282"/>
              <a:ext cx="795582" cy="1098662"/>
            </p:xfrm>
            <a:graphic>
              <a:graphicData uri="http://schemas.microsoft.com/office/drawing/2017/model3d">
                <am3d:model3d r:embed="rId3">
                  <am3d:spPr>
                    <a:xfrm>
                      <a:off x="0" y="0"/>
                      <a:ext cx="795582" cy="1098662"/>
                    </a:xfrm>
                    <a:prstGeom prst="rect">
                      <a:avLst/>
                    </a:prstGeom>
                  </am3d:spPr>
                  <am3d:camera>
                    <am3d:pos x="0" y="0" z="69859155"/>
                    <am3d:up dx="0" dy="36000000" dz="0"/>
                    <am3d:lookAt x="0" y="0" z="0"/>
                    <am3d:perspective fov="2700000"/>
                  </am3d:camera>
                  <am3d:trans>
                    <am3d:meterPerModelUnit n="428441" d="1000000"/>
                    <am3d:preTrans dx="1516618" dy="-1738403" dz="-583117"/>
                    <am3d:scale>
                      <am3d:sx n="1000000" d="1000000"/>
                      <am3d:sy n="1000000" d="1000000"/>
                      <am3d:sz n="1000000" d="1000000"/>
                    </am3d:scale>
                    <am3d:rot ax="20400000" ay="10800000"/>
                    <am3d:postTrans dx="0" dy="0" dz="0"/>
                  </am3d:trans>
                  <am3d:raster rName="Office3DRenderer" rVer="16.0.8326">
                    <am3d:blip r:embed="rId7"/>
                  </am3d:raster>
                  <am3d:objViewport viewportSz="14585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E151162B-D47C-5DC3-2800-07EEADC6266D}"/>
                  </a:ext>
                </a:extLst>
              </p:cNvPr>
              <p:cNvPicPr>
                <a:picLocks noGrp="1" noRot="1" noChangeAspect="1" noMove="1" noResize="1" noEditPoints="1" noAdjustHandles="1" noChangeArrowheads="1" noChangeShapeType="1" noCrop="1"/>
              </p:cNvPicPr>
              <p:nvPr/>
            </p:nvPicPr>
            <p:blipFill>
              <a:blip r:embed="rId7"/>
              <a:stretch>
                <a:fillRect/>
              </a:stretch>
            </p:blipFill>
            <p:spPr>
              <a:xfrm>
                <a:off x="5838834" y="4048282"/>
                <a:ext cx="795582" cy="10986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5E231172-708F-FBFD-37DF-6451E0DD6262}"/>
                  </a:ext>
                </a:extLst>
              </p:cNvPr>
              <p:cNvGraphicFramePr>
                <a:graphicFrameLocks noChangeAspect="1"/>
              </p:cNvGraphicFramePr>
              <p:nvPr>
                <p:extLst>
                  <p:ext uri="{D42A27DB-BD31-4B8C-83A1-F6EECF244321}">
                    <p14:modId xmlns:p14="http://schemas.microsoft.com/office/powerpoint/2010/main" val="3204067375"/>
                  </p:ext>
                </p:extLst>
              </p:nvPr>
            </p:nvGraphicFramePr>
            <p:xfrm>
              <a:off x="4693661" y="3442124"/>
              <a:ext cx="1022891" cy="1155489"/>
            </p:xfrm>
            <a:graphic>
              <a:graphicData uri="http://schemas.microsoft.com/office/drawing/2017/model3d">
                <am3d:model3d r:embed="rId3">
                  <am3d:spPr>
                    <a:xfrm>
                      <a:off x="0" y="0"/>
                      <a:ext cx="1022891" cy="1155489"/>
                    </a:xfrm>
                    <a:prstGeom prst="rect">
                      <a:avLst/>
                    </a:prstGeom>
                  </am3d:spPr>
                  <am3d:camera>
                    <am3d:pos x="0" y="0" z="69859155"/>
                    <am3d:up dx="0" dy="36000000" dz="0"/>
                    <am3d:lookAt x="0" y="0" z="0"/>
                    <am3d:perspective fov="2700000"/>
                  </am3d:camera>
                  <am3d:trans>
                    <am3d:meterPerModelUnit n="428441" d="1000000"/>
                    <am3d:preTrans dx="1516618" dy="-1738403" dz="-583117"/>
                    <am3d:scale>
                      <am3d:sx n="1000000" d="1000000"/>
                      <am3d:sy n="1000000" d="1000000"/>
                      <am3d:sz n="1000000" d="1000000"/>
                    </am3d:scale>
                    <am3d:rot ax="-3020708" ay="1127762" az="-1274488"/>
                    <am3d:postTrans dx="0" dy="0" dz="0"/>
                  </am3d:trans>
                  <am3d:raster rName="Office3DRenderer" rVer="16.0.8326">
                    <am3d:blip r:embed="rId8"/>
                  </am3d:raster>
                  <am3d:objViewport viewportSz="14585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5E231172-708F-FBFD-37DF-6451E0DD6262}"/>
                  </a:ext>
                </a:extLst>
              </p:cNvPr>
              <p:cNvPicPr>
                <a:picLocks noGrp="1" noRot="1" noChangeAspect="1" noMove="1" noResize="1" noEditPoints="1" noAdjustHandles="1" noChangeArrowheads="1" noChangeShapeType="1" noCrop="1"/>
              </p:cNvPicPr>
              <p:nvPr/>
            </p:nvPicPr>
            <p:blipFill>
              <a:blip r:embed="rId8"/>
              <a:stretch>
                <a:fillRect/>
              </a:stretch>
            </p:blipFill>
            <p:spPr>
              <a:xfrm>
                <a:off x="4693661" y="3442124"/>
                <a:ext cx="1022891" cy="1155489"/>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10" name="Title 9">
            <a:extLst>
              <a:ext uri="{FF2B5EF4-FFF2-40B4-BE49-F238E27FC236}">
                <a16:creationId xmlns:a16="http://schemas.microsoft.com/office/drawing/2014/main" id="{9680DA81-26F8-8B83-689F-1A22A76D12AF}"/>
              </a:ext>
            </a:extLst>
          </p:cNvPr>
          <p:cNvSpPr>
            <a:spLocks noGrp="1"/>
          </p:cNvSpPr>
          <p:nvPr>
            <p:ph type="title"/>
          </p:nvPr>
        </p:nvSpPr>
        <p:spPr/>
        <p:txBody>
          <a:bodyPr/>
          <a:lstStyle/>
          <a:p>
            <a:r>
              <a:rPr lang="en-IN" dirty="0"/>
              <a:t>SATELLITE MAINTANANCE</a:t>
            </a:r>
          </a:p>
        </p:txBody>
      </p:sp>
      <p:sp>
        <p:nvSpPr>
          <p:cNvPr id="11" name="Text Placeholder 10">
            <a:extLst>
              <a:ext uri="{FF2B5EF4-FFF2-40B4-BE49-F238E27FC236}">
                <a16:creationId xmlns:a16="http://schemas.microsoft.com/office/drawing/2014/main" id="{BAE9E2D1-BBD8-1E60-2834-8C2CC2D693C3}"/>
              </a:ext>
            </a:extLst>
          </p:cNvPr>
          <p:cNvSpPr>
            <a:spLocks noGrp="1"/>
          </p:cNvSpPr>
          <p:nvPr>
            <p:ph type="body" idx="1"/>
          </p:nvPr>
        </p:nvSpPr>
        <p:spPr/>
        <p:txBody>
          <a:bodyPr/>
          <a:lstStyle/>
          <a:p>
            <a:pPr marL="76200" indent="0">
              <a:buNone/>
            </a:pPr>
            <a:r>
              <a:rPr lang="en-IN" dirty="0"/>
              <a:t>Power Management : </a:t>
            </a:r>
          </a:p>
          <a:p>
            <a:pPr>
              <a:buFont typeface="Wingdings" panose="05000000000000000000" pitchFamily="2" charset="2"/>
              <a:buChar char="v"/>
            </a:pPr>
            <a:r>
              <a:rPr lang="en-US" sz="1800" b="0" i="0" u="none" strike="noStrike" dirty="0">
                <a:solidFill>
                  <a:schemeClr val="bg1"/>
                </a:solidFill>
                <a:effectLst/>
                <a:latin typeface="Abel" panose="02000506030000020004" pitchFamily="2" charset="0"/>
              </a:rPr>
              <a:t>Power management is an important aspect of satellite operations, confirming that a satellite has a stable and reliable power supply for its various systems and instruments. Satellites typically rely on solar power generated by solar panels, and efficient power management is essential to optimize energy usage and extend the life of the satellite</a:t>
            </a:r>
            <a:r>
              <a:rPr lang="en-US" sz="1800" b="0" i="0" u="none" strike="noStrike" dirty="0">
                <a:solidFill>
                  <a:srgbClr val="000000"/>
                </a:solidFill>
                <a:effectLst/>
                <a:latin typeface="Roboto" panose="02000000000000000000" pitchFamily="2" charset="0"/>
              </a:rPr>
              <a:t>.</a:t>
            </a:r>
            <a:endParaRPr lang="en-IN" dirty="0"/>
          </a:p>
        </p:txBody>
      </p:sp>
      <p:sp>
        <p:nvSpPr>
          <p:cNvPr id="826" name="Google Shape;826;p2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Iris template">
  <a:themeElements>
    <a:clrScheme name="Custom 347">
      <a:dk1>
        <a:srgbClr val="000000"/>
      </a:dk1>
      <a:lt1>
        <a:srgbClr val="FFFFFF"/>
      </a:lt1>
      <a:dk2>
        <a:srgbClr val="04001D"/>
      </a:dk2>
      <a:lt2>
        <a:srgbClr val="FFFFFF"/>
      </a:lt2>
      <a:accent1>
        <a:srgbClr val="008391"/>
      </a:accent1>
      <a:accent2>
        <a:srgbClr val="7D2A99"/>
      </a:accent2>
      <a:accent3>
        <a:srgbClr val="20124D"/>
      </a:accent3>
      <a:accent4>
        <a:srgbClr val="073763"/>
      </a:accent4>
      <a:accent5>
        <a:srgbClr val="1155CC"/>
      </a:accent5>
      <a:accent6>
        <a:srgbClr val="02D9E5"/>
      </a:accent6>
      <a:hlink>
        <a:srgbClr val="02D9E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AC5D0DD-E4CA-48CB-98E6-696EC2005B83}">
  <we:reference id="wa200004052" version="1.0.0.2" store="en-US" storeType="OMEX"/>
  <we:alternateReferences>
    <we:reference id="WA200004052" version="1.0.0.2" store="WA20000405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701</Words>
  <Application>Microsoft Office PowerPoint</Application>
  <PresentationFormat>On-screen Show (16:9)</PresentationFormat>
  <Paragraphs>55</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Roboto</vt:lpstr>
      <vt:lpstr>Megrim</vt:lpstr>
      <vt:lpstr>Abel</vt:lpstr>
      <vt:lpstr>Wingdings</vt:lpstr>
      <vt:lpstr>Iris template</vt:lpstr>
      <vt:lpstr>CALCULUS PROJECT  SC107 (FALL 2023): DIWALI PROJECT</vt:lpstr>
      <vt:lpstr>TOPIC :  ORBITAL DECAY &amp; SATELLITE MAINTANACE</vt:lpstr>
      <vt:lpstr>What is orbital decay?</vt:lpstr>
      <vt:lpstr>Atmospheric Drag</vt:lpstr>
      <vt:lpstr>Orbital Parameter</vt:lpstr>
      <vt:lpstr>Mitigation Strategies</vt:lpstr>
      <vt:lpstr>Natural Factors</vt:lpstr>
      <vt:lpstr>SPACE DEBRIS</vt:lpstr>
      <vt:lpstr>SATELLITE MAINTANANCE</vt:lpstr>
      <vt:lpstr>REDUNDANCY</vt:lpstr>
      <vt:lpstr>SOFTWARE UPDATES</vt:lpstr>
      <vt:lpstr>COLLISION AVOIDANCE</vt:lpstr>
      <vt:lpstr>FUEL  MANAGEMENT</vt:lpstr>
      <vt:lpstr>END OF LIFE PLANNING</vt:lpstr>
      <vt:lpstr>COMMUNICATION SYSTEMS</vt:lpstr>
      <vt:lpstr>HEALTH MONITORING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CALCULUS PROJECT  SC107 (FALL 2023): DIWALI PROJECT</dc:title>
  <dc:creator>YAKSH</dc:creator>
  <cp:lastModifiedBy>Yaksh Patel</cp:lastModifiedBy>
  <cp:revision>1</cp:revision>
  <dcterms:modified xsi:type="dcterms:W3CDTF">2023-12-05T09:17:55Z</dcterms:modified>
</cp:coreProperties>
</file>